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5" r:id="rId15"/>
    <p:sldId id="282" r:id="rId16"/>
    <p:sldId id="283" r:id="rId17"/>
    <p:sldId id="284" r:id="rId18"/>
    <p:sldId id="271" r:id="rId19"/>
    <p:sldId id="285" r:id="rId20"/>
    <p:sldId id="286" r:id="rId21"/>
    <p:sldId id="287" r:id="rId22"/>
    <p:sldId id="272" r:id="rId23"/>
    <p:sldId id="273" r:id="rId24"/>
    <p:sldId id="288" r:id="rId25"/>
    <p:sldId id="292" r:id="rId26"/>
    <p:sldId id="293" r:id="rId27"/>
    <p:sldId id="305" r:id="rId28"/>
    <p:sldId id="267" r:id="rId29"/>
    <p:sldId id="269" r:id="rId30"/>
    <p:sldId id="268" r:id="rId31"/>
    <p:sldId id="270" r:id="rId32"/>
    <p:sldId id="304" r:id="rId33"/>
    <p:sldId id="306" r:id="rId34"/>
    <p:sldId id="299" r:id="rId35"/>
    <p:sldId id="289" r:id="rId36"/>
    <p:sldId id="290" r:id="rId37"/>
    <p:sldId id="297" r:id="rId38"/>
    <p:sldId id="298" r:id="rId39"/>
    <p:sldId id="291" r:id="rId40"/>
    <p:sldId id="294" r:id="rId41"/>
    <p:sldId id="295" r:id="rId42"/>
    <p:sldId id="296" r:id="rId43"/>
    <p:sldId id="303" r:id="rId44"/>
    <p:sldId id="300" r:id="rId45"/>
    <p:sldId id="301" r:id="rId46"/>
    <p:sldId id="302" r:id="rId47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EB5BF-40DD-415D-8130-D986DD794A1A}" v="37" dt="2023-07-19T16:58:10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3" autoAdjust="0"/>
    <p:restoredTop sz="79020" autoAdjust="0"/>
  </p:normalViewPr>
  <p:slideViewPr>
    <p:cSldViewPr snapToGrid="0">
      <p:cViewPr varScale="1">
        <p:scale>
          <a:sx n="78" d="100"/>
          <a:sy n="78" d="100"/>
        </p:scale>
        <p:origin x="8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0.svg"/><Relationship Id="rId16" Type="http://schemas.openxmlformats.org/officeDocument/2006/relationships/image" Target="../media/image54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0.svg"/><Relationship Id="rId16" Type="http://schemas.openxmlformats.org/officeDocument/2006/relationships/image" Target="../media/image54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4FA7B-F290-4439-9E72-EE1B75A04E7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6FED92-1387-4135-85E9-B2C9DADC9B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Programming needed in scientific research and mathematical modeling</a:t>
          </a:r>
        </a:p>
      </dgm:t>
    </dgm:pt>
    <dgm:pt modelId="{CDB6606E-EF80-4F0B-BED9-AEE8F0FBA9C2}" type="parTrans" cxnId="{BCB44B75-6FD4-4CAF-9D01-5A5AB881486D}">
      <dgm:prSet/>
      <dgm:spPr/>
      <dgm:t>
        <a:bodyPr/>
        <a:lstStyle/>
        <a:p>
          <a:endParaRPr lang="en-US"/>
        </a:p>
      </dgm:t>
    </dgm:pt>
    <dgm:pt modelId="{9E5D3306-2B54-453A-ABE5-FD4D0C76064A}" type="sibTrans" cxnId="{BCB44B75-6FD4-4CAF-9D01-5A5AB88148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7684D71-0B3F-436C-AF19-F17AF4D535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Simulate complex phenomena</a:t>
          </a:r>
        </a:p>
      </dgm:t>
    </dgm:pt>
    <dgm:pt modelId="{9B706ED6-CC22-4618-8473-09211313CE29}" type="parTrans" cxnId="{9BB248F2-1BEF-46ED-894C-8A1587A250C6}">
      <dgm:prSet/>
      <dgm:spPr/>
      <dgm:t>
        <a:bodyPr/>
        <a:lstStyle/>
        <a:p>
          <a:endParaRPr lang="en-US"/>
        </a:p>
      </dgm:t>
    </dgm:pt>
    <dgm:pt modelId="{118A6FC3-0452-4EBE-ACB5-DB2BDE63E9EB}" type="sibTrans" cxnId="{9BB248F2-1BEF-46ED-894C-8A1587A250C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6345064-45C5-4770-AF32-AF9510757E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data</a:t>
          </a:r>
        </a:p>
      </dgm:t>
    </dgm:pt>
    <dgm:pt modelId="{F7DA2446-C650-43C2-8D82-7559185EB0A3}" type="parTrans" cxnId="{0516D09D-195E-4630-8550-2504241A4392}">
      <dgm:prSet/>
      <dgm:spPr/>
      <dgm:t>
        <a:bodyPr/>
        <a:lstStyle/>
        <a:p>
          <a:endParaRPr lang="en-US"/>
        </a:p>
      </dgm:t>
    </dgm:pt>
    <dgm:pt modelId="{8EDA5E5A-8B1E-41D5-B80A-5444059A0382}" type="sibTrans" cxnId="{0516D09D-195E-4630-8550-2504241A43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DE2678-E5F9-4B4E-B703-92BF0EFE5F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Make predictions</a:t>
          </a:r>
        </a:p>
      </dgm:t>
    </dgm:pt>
    <dgm:pt modelId="{81469575-48D8-41C4-9D3C-8722F8DD4264}" type="parTrans" cxnId="{E2F921BF-3962-4993-879D-2060C56F00A7}">
      <dgm:prSet/>
      <dgm:spPr/>
      <dgm:t>
        <a:bodyPr/>
        <a:lstStyle/>
        <a:p>
          <a:endParaRPr lang="en-US"/>
        </a:p>
      </dgm:t>
    </dgm:pt>
    <dgm:pt modelId="{73860759-4D1A-47ED-8964-CAC546A4BE8F}" type="sibTrans" cxnId="{E2F921BF-3962-4993-879D-2060C56F00A7}">
      <dgm:prSet/>
      <dgm:spPr/>
      <dgm:t>
        <a:bodyPr/>
        <a:lstStyle/>
        <a:p>
          <a:endParaRPr lang="en-US"/>
        </a:p>
      </dgm:t>
    </dgm:pt>
    <dgm:pt modelId="{3C51A887-F683-400B-8024-3B284831FFBF}" type="pres">
      <dgm:prSet presAssocID="{FBF4FA7B-F290-4439-9E72-EE1B75A04E72}" presName="root" presStyleCnt="0">
        <dgm:presLayoutVars>
          <dgm:dir/>
          <dgm:resizeHandles val="exact"/>
        </dgm:presLayoutVars>
      </dgm:prSet>
      <dgm:spPr/>
    </dgm:pt>
    <dgm:pt modelId="{B014C773-EF14-4B2D-B24F-F666DD2F2C3C}" type="pres">
      <dgm:prSet presAssocID="{FBF4FA7B-F290-4439-9E72-EE1B75A04E72}" presName="container" presStyleCnt="0">
        <dgm:presLayoutVars>
          <dgm:dir/>
          <dgm:resizeHandles val="exact"/>
        </dgm:presLayoutVars>
      </dgm:prSet>
      <dgm:spPr/>
    </dgm:pt>
    <dgm:pt modelId="{A1AF2FBB-DDEF-4E8F-A67C-628D4CFED18E}" type="pres">
      <dgm:prSet presAssocID="{826FED92-1387-4135-85E9-B2C9DADC9BD6}" presName="compNode" presStyleCnt="0"/>
      <dgm:spPr/>
    </dgm:pt>
    <dgm:pt modelId="{358DAD63-2B1C-49AE-9913-923FDBA06E23}" type="pres">
      <dgm:prSet presAssocID="{826FED92-1387-4135-85E9-B2C9DADC9BD6}" presName="iconBgRect" presStyleLbl="bgShp" presStyleIdx="0" presStyleCnt="4"/>
      <dgm:spPr/>
    </dgm:pt>
    <dgm:pt modelId="{87CF5255-1458-451C-BC81-973B32D2BF57}" type="pres">
      <dgm:prSet presAssocID="{826FED92-1387-4135-85E9-B2C9DADC9BD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27D43BA-9595-4185-AE78-74C46DEEE4B3}" type="pres">
      <dgm:prSet presAssocID="{826FED92-1387-4135-85E9-B2C9DADC9BD6}" presName="spaceRect" presStyleCnt="0"/>
      <dgm:spPr/>
    </dgm:pt>
    <dgm:pt modelId="{C50671A2-4CD3-481E-84B5-70552A14BCA7}" type="pres">
      <dgm:prSet presAssocID="{826FED92-1387-4135-85E9-B2C9DADC9BD6}" presName="textRect" presStyleLbl="revTx" presStyleIdx="0" presStyleCnt="4">
        <dgm:presLayoutVars>
          <dgm:chMax val="1"/>
          <dgm:chPref val="1"/>
        </dgm:presLayoutVars>
      </dgm:prSet>
      <dgm:spPr/>
    </dgm:pt>
    <dgm:pt modelId="{CCC7689B-6C7E-4B06-B6D1-A18BC691B6EE}" type="pres">
      <dgm:prSet presAssocID="{9E5D3306-2B54-453A-ABE5-FD4D0C76064A}" presName="sibTrans" presStyleLbl="sibTrans2D1" presStyleIdx="0" presStyleCnt="0"/>
      <dgm:spPr/>
    </dgm:pt>
    <dgm:pt modelId="{677C1827-E5E0-437F-A860-035FD96E366B}" type="pres">
      <dgm:prSet presAssocID="{B7684D71-0B3F-436C-AF19-F17AF4D535BB}" presName="compNode" presStyleCnt="0"/>
      <dgm:spPr/>
    </dgm:pt>
    <dgm:pt modelId="{542B10B1-5AC1-4945-90D4-6BE89B3F8CB3}" type="pres">
      <dgm:prSet presAssocID="{B7684D71-0B3F-436C-AF19-F17AF4D535BB}" presName="iconBgRect" presStyleLbl="bgShp" presStyleIdx="1" presStyleCnt="4"/>
      <dgm:spPr/>
    </dgm:pt>
    <dgm:pt modelId="{D007882B-BF26-4A33-8A27-0B0B1B3370F7}" type="pres">
      <dgm:prSet presAssocID="{B7684D71-0B3F-436C-AF19-F17AF4D535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1817672-334B-4E52-9912-06AC5A0D02B4}" type="pres">
      <dgm:prSet presAssocID="{B7684D71-0B3F-436C-AF19-F17AF4D535BB}" presName="spaceRect" presStyleCnt="0"/>
      <dgm:spPr/>
    </dgm:pt>
    <dgm:pt modelId="{3C17FCA3-357D-4995-AFDB-90CBCB774786}" type="pres">
      <dgm:prSet presAssocID="{B7684D71-0B3F-436C-AF19-F17AF4D535BB}" presName="textRect" presStyleLbl="revTx" presStyleIdx="1" presStyleCnt="4">
        <dgm:presLayoutVars>
          <dgm:chMax val="1"/>
          <dgm:chPref val="1"/>
        </dgm:presLayoutVars>
      </dgm:prSet>
      <dgm:spPr/>
    </dgm:pt>
    <dgm:pt modelId="{50185F73-173B-4CAA-AF9A-402DBA9ADE93}" type="pres">
      <dgm:prSet presAssocID="{118A6FC3-0452-4EBE-ACB5-DB2BDE63E9EB}" presName="sibTrans" presStyleLbl="sibTrans2D1" presStyleIdx="0" presStyleCnt="0"/>
      <dgm:spPr/>
    </dgm:pt>
    <dgm:pt modelId="{D7D22710-776E-4AC7-A66F-4CEAA22D89FC}" type="pres">
      <dgm:prSet presAssocID="{E6345064-45C5-4770-AF32-AF9510757E0D}" presName="compNode" presStyleCnt="0"/>
      <dgm:spPr/>
    </dgm:pt>
    <dgm:pt modelId="{7638724C-9DD7-4095-9067-AF87326FE25A}" type="pres">
      <dgm:prSet presAssocID="{E6345064-45C5-4770-AF32-AF9510757E0D}" presName="iconBgRect" presStyleLbl="bgShp" presStyleIdx="2" presStyleCnt="4"/>
      <dgm:spPr/>
    </dgm:pt>
    <dgm:pt modelId="{B461D837-3388-403C-AE9E-30C8BD9CDC0E}" type="pres">
      <dgm:prSet presAssocID="{E6345064-45C5-4770-AF32-AF9510757E0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A7CB274-6398-4913-A050-10C6C6510BB8}" type="pres">
      <dgm:prSet presAssocID="{E6345064-45C5-4770-AF32-AF9510757E0D}" presName="spaceRect" presStyleCnt="0"/>
      <dgm:spPr/>
    </dgm:pt>
    <dgm:pt modelId="{C10B58F0-352E-40F6-8852-4F046BE2FF52}" type="pres">
      <dgm:prSet presAssocID="{E6345064-45C5-4770-AF32-AF9510757E0D}" presName="textRect" presStyleLbl="revTx" presStyleIdx="2" presStyleCnt="4">
        <dgm:presLayoutVars>
          <dgm:chMax val="1"/>
          <dgm:chPref val="1"/>
        </dgm:presLayoutVars>
      </dgm:prSet>
      <dgm:spPr/>
    </dgm:pt>
    <dgm:pt modelId="{EE6E377E-FB0C-4F75-8DA1-12BC39F0FB4A}" type="pres">
      <dgm:prSet presAssocID="{8EDA5E5A-8B1E-41D5-B80A-5444059A0382}" presName="sibTrans" presStyleLbl="sibTrans2D1" presStyleIdx="0" presStyleCnt="0"/>
      <dgm:spPr/>
    </dgm:pt>
    <dgm:pt modelId="{8724D726-BD11-4C8B-A9FB-92F01BD27D8B}" type="pres">
      <dgm:prSet presAssocID="{98DE2678-E5F9-4B4E-B703-92BF0EFE5FF1}" presName="compNode" presStyleCnt="0"/>
      <dgm:spPr/>
    </dgm:pt>
    <dgm:pt modelId="{39E232E2-D389-40D6-8F40-9CCD29549F69}" type="pres">
      <dgm:prSet presAssocID="{98DE2678-E5F9-4B4E-B703-92BF0EFE5FF1}" presName="iconBgRect" presStyleLbl="bgShp" presStyleIdx="3" presStyleCnt="4"/>
      <dgm:spPr/>
    </dgm:pt>
    <dgm:pt modelId="{AEB5C7B5-439D-4547-BB7D-3AC24E03C227}" type="pres">
      <dgm:prSet presAssocID="{98DE2678-E5F9-4B4E-B703-92BF0EFE5FF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4E6B22E6-2B7B-48FF-A4F6-F64325EE7552}" type="pres">
      <dgm:prSet presAssocID="{98DE2678-E5F9-4B4E-B703-92BF0EFE5FF1}" presName="spaceRect" presStyleCnt="0"/>
      <dgm:spPr/>
    </dgm:pt>
    <dgm:pt modelId="{3E6ED228-B562-46F7-843A-E1DFEEE3F927}" type="pres">
      <dgm:prSet presAssocID="{98DE2678-E5F9-4B4E-B703-92BF0EFE5FF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E760A08-4DE5-4874-855B-78E69ADAEA9A}" type="presOf" srcId="{9E5D3306-2B54-453A-ABE5-FD4D0C76064A}" destId="{CCC7689B-6C7E-4B06-B6D1-A18BC691B6EE}" srcOrd="0" destOrd="0" presId="urn:microsoft.com/office/officeart/2018/2/layout/IconCircleList"/>
    <dgm:cxn modelId="{FEC8D13C-28F0-4782-8AD5-6F4D6CE40494}" type="presOf" srcId="{E6345064-45C5-4770-AF32-AF9510757E0D}" destId="{C10B58F0-352E-40F6-8852-4F046BE2FF52}" srcOrd="0" destOrd="0" presId="urn:microsoft.com/office/officeart/2018/2/layout/IconCircleList"/>
    <dgm:cxn modelId="{158CB744-35C1-4AB8-9B49-E17DF520DD72}" type="presOf" srcId="{98DE2678-E5F9-4B4E-B703-92BF0EFE5FF1}" destId="{3E6ED228-B562-46F7-843A-E1DFEEE3F927}" srcOrd="0" destOrd="0" presId="urn:microsoft.com/office/officeart/2018/2/layout/IconCircleList"/>
    <dgm:cxn modelId="{61AE6D70-FA9D-42BF-AE89-CB98137D920F}" type="presOf" srcId="{118A6FC3-0452-4EBE-ACB5-DB2BDE63E9EB}" destId="{50185F73-173B-4CAA-AF9A-402DBA9ADE93}" srcOrd="0" destOrd="0" presId="urn:microsoft.com/office/officeart/2018/2/layout/IconCircleList"/>
    <dgm:cxn modelId="{BCB44B75-6FD4-4CAF-9D01-5A5AB881486D}" srcId="{FBF4FA7B-F290-4439-9E72-EE1B75A04E72}" destId="{826FED92-1387-4135-85E9-B2C9DADC9BD6}" srcOrd="0" destOrd="0" parTransId="{CDB6606E-EF80-4F0B-BED9-AEE8F0FBA9C2}" sibTransId="{9E5D3306-2B54-453A-ABE5-FD4D0C76064A}"/>
    <dgm:cxn modelId="{BACFC489-FABD-4129-84AE-0111B0B2AC9E}" type="presOf" srcId="{FBF4FA7B-F290-4439-9E72-EE1B75A04E72}" destId="{3C51A887-F683-400B-8024-3B284831FFBF}" srcOrd="0" destOrd="0" presId="urn:microsoft.com/office/officeart/2018/2/layout/IconCircleList"/>
    <dgm:cxn modelId="{0516D09D-195E-4630-8550-2504241A4392}" srcId="{FBF4FA7B-F290-4439-9E72-EE1B75A04E72}" destId="{E6345064-45C5-4770-AF32-AF9510757E0D}" srcOrd="2" destOrd="0" parTransId="{F7DA2446-C650-43C2-8D82-7559185EB0A3}" sibTransId="{8EDA5E5A-8B1E-41D5-B80A-5444059A0382}"/>
    <dgm:cxn modelId="{E2F921BF-3962-4993-879D-2060C56F00A7}" srcId="{FBF4FA7B-F290-4439-9E72-EE1B75A04E72}" destId="{98DE2678-E5F9-4B4E-B703-92BF0EFE5FF1}" srcOrd="3" destOrd="0" parTransId="{81469575-48D8-41C4-9D3C-8722F8DD4264}" sibTransId="{73860759-4D1A-47ED-8964-CAC546A4BE8F}"/>
    <dgm:cxn modelId="{2309B9DC-04A0-4817-865F-AD7702A50E57}" type="presOf" srcId="{8EDA5E5A-8B1E-41D5-B80A-5444059A0382}" destId="{EE6E377E-FB0C-4F75-8DA1-12BC39F0FB4A}" srcOrd="0" destOrd="0" presId="urn:microsoft.com/office/officeart/2018/2/layout/IconCircleList"/>
    <dgm:cxn modelId="{4224C6E9-6455-4121-9473-2BD9B6D0ED68}" type="presOf" srcId="{B7684D71-0B3F-436C-AF19-F17AF4D535BB}" destId="{3C17FCA3-357D-4995-AFDB-90CBCB774786}" srcOrd="0" destOrd="0" presId="urn:microsoft.com/office/officeart/2018/2/layout/IconCircleList"/>
    <dgm:cxn modelId="{9BB248F2-1BEF-46ED-894C-8A1587A250C6}" srcId="{FBF4FA7B-F290-4439-9E72-EE1B75A04E72}" destId="{B7684D71-0B3F-436C-AF19-F17AF4D535BB}" srcOrd="1" destOrd="0" parTransId="{9B706ED6-CC22-4618-8473-09211313CE29}" sibTransId="{118A6FC3-0452-4EBE-ACB5-DB2BDE63E9EB}"/>
    <dgm:cxn modelId="{4AC89AFE-24EE-456F-BAEE-CCE2CF31C23C}" type="presOf" srcId="{826FED92-1387-4135-85E9-B2C9DADC9BD6}" destId="{C50671A2-4CD3-481E-84B5-70552A14BCA7}" srcOrd="0" destOrd="0" presId="urn:microsoft.com/office/officeart/2018/2/layout/IconCircleList"/>
    <dgm:cxn modelId="{18106276-6259-45FA-AE7E-F1EB1EBCBF72}" type="presParOf" srcId="{3C51A887-F683-400B-8024-3B284831FFBF}" destId="{B014C773-EF14-4B2D-B24F-F666DD2F2C3C}" srcOrd="0" destOrd="0" presId="urn:microsoft.com/office/officeart/2018/2/layout/IconCircleList"/>
    <dgm:cxn modelId="{7B1CE674-91F7-4CC7-A658-B20EEF22BEF3}" type="presParOf" srcId="{B014C773-EF14-4B2D-B24F-F666DD2F2C3C}" destId="{A1AF2FBB-DDEF-4E8F-A67C-628D4CFED18E}" srcOrd="0" destOrd="0" presId="urn:microsoft.com/office/officeart/2018/2/layout/IconCircleList"/>
    <dgm:cxn modelId="{75928D80-78F6-4662-A325-0131A77398F8}" type="presParOf" srcId="{A1AF2FBB-DDEF-4E8F-A67C-628D4CFED18E}" destId="{358DAD63-2B1C-49AE-9913-923FDBA06E23}" srcOrd="0" destOrd="0" presId="urn:microsoft.com/office/officeart/2018/2/layout/IconCircleList"/>
    <dgm:cxn modelId="{DB0D26BA-C399-41AA-8F84-69ACBB92A14D}" type="presParOf" srcId="{A1AF2FBB-DDEF-4E8F-A67C-628D4CFED18E}" destId="{87CF5255-1458-451C-BC81-973B32D2BF57}" srcOrd="1" destOrd="0" presId="urn:microsoft.com/office/officeart/2018/2/layout/IconCircleList"/>
    <dgm:cxn modelId="{CDFF91A5-C518-48F9-9760-4B1B0618FA50}" type="presParOf" srcId="{A1AF2FBB-DDEF-4E8F-A67C-628D4CFED18E}" destId="{627D43BA-9595-4185-AE78-74C46DEEE4B3}" srcOrd="2" destOrd="0" presId="urn:microsoft.com/office/officeart/2018/2/layout/IconCircleList"/>
    <dgm:cxn modelId="{2DB15FBD-6488-4476-9107-3E201D4B7E7B}" type="presParOf" srcId="{A1AF2FBB-DDEF-4E8F-A67C-628D4CFED18E}" destId="{C50671A2-4CD3-481E-84B5-70552A14BCA7}" srcOrd="3" destOrd="0" presId="urn:microsoft.com/office/officeart/2018/2/layout/IconCircleList"/>
    <dgm:cxn modelId="{E23C0F52-AF27-44CB-B4D0-0E5C67468D84}" type="presParOf" srcId="{B014C773-EF14-4B2D-B24F-F666DD2F2C3C}" destId="{CCC7689B-6C7E-4B06-B6D1-A18BC691B6EE}" srcOrd="1" destOrd="0" presId="urn:microsoft.com/office/officeart/2018/2/layout/IconCircleList"/>
    <dgm:cxn modelId="{E4FADF5E-B971-4E9B-AD05-836AFF8D701C}" type="presParOf" srcId="{B014C773-EF14-4B2D-B24F-F666DD2F2C3C}" destId="{677C1827-E5E0-437F-A860-035FD96E366B}" srcOrd="2" destOrd="0" presId="urn:microsoft.com/office/officeart/2018/2/layout/IconCircleList"/>
    <dgm:cxn modelId="{66133FB6-4A98-434D-A6DE-952CBB5AFC62}" type="presParOf" srcId="{677C1827-E5E0-437F-A860-035FD96E366B}" destId="{542B10B1-5AC1-4945-90D4-6BE89B3F8CB3}" srcOrd="0" destOrd="0" presId="urn:microsoft.com/office/officeart/2018/2/layout/IconCircleList"/>
    <dgm:cxn modelId="{695D0FE8-C4C6-4B06-A7F6-212561EEEAFE}" type="presParOf" srcId="{677C1827-E5E0-437F-A860-035FD96E366B}" destId="{D007882B-BF26-4A33-8A27-0B0B1B3370F7}" srcOrd="1" destOrd="0" presId="urn:microsoft.com/office/officeart/2018/2/layout/IconCircleList"/>
    <dgm:cxn modelId="{E64A59F9-6DC3-47A4-B9A4-2280955BB8B2}" type="presParOf" srcId="{677C1827-E5E0-437F-A860-035FD96E366B}" destId="{61817672-334B-4E52-9912-06AC5A0D02B4}" srcOrd="2" destOrd="0" presId="urn:microsoft.com/office/officeart/2018/2/layout/IconCircleList"/>
    <dgm:cxn modelId="{47DCB175-AE50-4C19-A8AF-82BD34A0B8FA}" type="presParOf" srcId="{677C1827-E5E0-437F-A860-035FD96E366B}" destId="{3C17FCA3-357D-4995-AFDB-90CBCB774786}" srcOrd="3" destOrd="0" presId="urn:microsoft.com/office/officeart/2018/2/layout/IconCircleList"/>
    <dgm:cxn modelId="{825058E0-D3FD-4307-9DF0-54DC3E709B7B}" type="presParOf" srcId="{B014C773-EF14-4B2D-B24F-F666DD2F2C3C}" destId="{50185F73-173B-4CAA-AF9A-402DBA9ADE93}" srcOrd="3" destOrd="0" presId="urn:microsoft.com/office/officeart/2018/2/layout/IconCircleList"/>
    <dgm:cxn modelId="{EFB4D30F-EF07-4430-A7C4-AC88A01B8A91}" type="presParOf" srcId="{B014C773-EF14-4B2D-B24F-F666DD2F2C3C}" destId="{D7D22710-776E-4AC7-A66F-4CEAA22D89FC}" srcOrd="4" destOrd="0" presId="urn:microsoft.com/office/officeart/2018/2/layout/IconCircleList"/>
    <dgm:cxn modelId="{4D2A7BAA-E5A1-45AD-AFC3-F39A0F031B23}" type="presParOf" srcId="{D7D22710-776E-4AC7-A66F-4CEAA22D89FC}" destId="{7638724C-9DD7-4095-9067-AF87326FE25A}" srcOrd="0" destOrd="0" presId="urn:microsoft.com/office/officeart/2018/2/layout/IconCircleList"/>
    <dgm:cxn modelId="{70A9F7D1-274C-453A-BE11-180C13C597D2}" type="presParOf" srcId="{D7D22710-776E-4AC7-A66F-4CEAA22D89FC}" destId="{B461D837-3388-403C-AE9E-30C8BD9CDC0E}" srcOrd="1" destOrd="0" presId="urn:microsoft.com/office/officeart/2018/2/layout/IconCircleList"/>
    <dgm:cxn modelId="{23C9C8B4-9168-4820-87A9-5698A2D4D27B}" type="presParOf" srcId="{D7D22710-776E-4AC7-A66F-4CEAA22D89FC}" destId="{2A7CB274-6398-4913-A050-10C6C6510BB8}" srcOrd="2" destOrd="0" presId="urn:microsoft.com/office/officeart/2018/2/layout/IconCircleList"/>
    <dgm:cxn modelId="{DE7DB730-46C9-481C-9E06-B25944044B68}" type="presParOf" srcId="{D7D22710-776E-4AC7-A66F-4CEAA22D89FC}" destId="{C10B58F0-352E-40F6-8852-4F046BE2FF52}" srcOrd="3" destOrd="0" presId="urn:microsoft.com/office/officeart/2018/2/layout/IconCircleList"/>
    <dgm:cxn modelId="{051FDB81-1AF8-41E6-A1CF-A3796AC2E039}" type="presParOf" srcId="{B014C773-EF14-4B2D-B24F-F666DD2F2C3C}" destId="{EE6E377E-FB0C-4F75-8DA1-12BC39F0FB4A}" srcOrd="5" destOrd="0" presId="urn:microsoft.com/office/officeart/2018/2/layout/IconCircleList"/>
    <dgm:cxn modelId="{9A577A8E-79CF-4899-9647-33812D6AEF80}" type="presParOf" srcId="{B014C773-EF14-4B2D-B24F-F666DD2F2C3C}" destId="{8724D726-BD11-4C8B-A9FB-92F01BD27D8B}" srcOrd="6" destOrd="0" presId="urn:microsoft.com/office/officeart/2018/2/layout/IconCircleList"/>
    <dgm:cxn modelId="{8B0BD2AC-57CF-4E9D-9445-73E09D390AFA}" type="presParOf" srcId="{8724D726-BD11-4C8B-A9FB-92F01BD27D8B}" destId="{39E232E2-D389-40D6-8F40-9CCD29549F69}" srcOrd="0" destOrd="0" presId="urn:microsoft.com/office/officeart/2018/2/layout/IconCircleList"/>
    <dgm:cxn modelId="{672A5EA3-385E-495F-A720-B86B10C22C28}" type="presParOf" srcId="{8724D726-BD11-4C8B-A9FB-92F01BD27D8B}" destId="{AEB5C7B5-439D-4547-BB7D-3AC24E03C227}" srcOrd="1" destOrd="0" presId="urn:microsoft.com/office/officeart/2018/2/layout/IconCircleList"/>
    <dgm:cxn modelId="{EDEB1259-3118-480F-8409-F31B5D18D5C3}" type="presParOf" srcId="{8724D726-BD11-4C8B-A9FB-92F01BD27D8B}" destId="{4E6B22E6-2B7B-48FF-A4F6-F64325EE7552}" srcOrd="2" destOrd="0" presId="urn:microsoft.com/office/officeart/2018/2/layout/IconCircleList"/>
    <dgm:cxn modelId="{97166DA4-8D19-4B5C-8D6A-0FDBFE285555}" type="presParOf" srcId="{8724D726-BD11-4C8B-A9FB-92F01BD27D8B}" destId="{3E6ED228-B562-46F7-843A-E1DFEEE3F92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C26786-999D-4262-8DD6-D5CEAB97FD36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BEEA22-8328-47BB-A978-D675A366D4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Using the I.P.O pattern</a:t>
          </a:r>
        </a:p>
      </dgm:t>
    </dgm:pt>
    <dgm:pt modelId="{BDD11C91-F1ED-469F-A31E-3FA97F17E5F6}" type="parTrans" cxnId="{F4AECBB9-5937-41F6-8E28-6E5918AD3B6D}">
      <dgm:prSet/>
      <dgm:spPr/>
      <dgm:t>
        <a:bodyPr/>
        <a:lstStyle/>
        <a:p>
          <a:endParaRPr lang="en-US"/>
        </a:p>
      </dgm:t>
    </dgm:pt>
    <dgm:pt modelId="{84D395F5-BBCE-4569-9AB9-4A81503CA7FF}" type="sibTrans" cxnId="{F4AECBB9-5937-41F6-8E28-6E5918AD3B6D}">
      <dgm:prSet/>
      <dgm:spPr/>
      <dgm:t>
        <a:bodyPr/>
        <a:lstStyle/>
        <a:p>
          <a:endParaRPr lang="en-US"/>
        </a:p>
      </dgm:t>
    </dgm:pt>
    <dgm:pt modelId="{1D39C6A7-3EA7-4607-84AC-7EE9F04B769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Inputs</a:t>
          </a:r>
        </a:p>
      </dgm:t>
    </dgm:pt>
    <dgm:pt modelId="{1D8E4FC0-BD43-4FC6-9617-358BB806156A}" type="parTrans" cxnId="{036C4C90-1761-4CA4-89B8-5C3C27D21B2D}">
      <dgm:prSet/>
      <dgm:spPr/>
      <dgm:t>
        <a:bodyPr/>
        <a:lstStyle/>
        <a:p>
          <a:endParaRPr lang="en-US"/>
        </a:p>
      </dgm:t>
    </dgm:pt>
    <dgm:pt modelId="{6ADE5F49-8F6D-4689-93B4-20444E72D808}" type="sibTrans" cxnId="{036C4C90-1761-4CA4-89B8-5C3C27D21B2D}">
      <dgm:prSet/>
      <dgm:spPr/>
      <dgm:t>
        <a:bodyPr/>
        <a:lstStyle/>
        <a:p>
          <a:endParaRPr lang="en-US"/>
        </a:p>
      </dgm:t>
    </dgm:pt>
    <dgm:pt modelId="{69B3DAE0-6217-480F-A1E2-2E96BF492DB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Processing</a:t>
          </a:r>
        </a:p>
      </dgm:t>
    </dgm:pt>
    <dgm:pt modelId="{D7FDB514-311F-46EB-9164-564652E661E4}" type="parTrans" cxnId="{60C1C0DB-9A18-4D67-8D46-D30966ACA605}">
      <dgm:prSet/>
      <dgm:spPr/>
      <dgm:t>
        <a:bodyPr/>
        <a:lstStyle/>
        <a:p>
          <a:endParaRPr lang="en-US"/>
        </a:p>
      </dgm:t>
    </dgm:pt>
    <dgm:pt modelId="{DD2592A9-DDD2-48A3-89C6-C7A54C2D721B}" type="sibTrans" cxnId="{60C1C0DB-9A18-4D67-8D46-D30966ACA605}">
      <dgm:prSet/>
      <dgm:spPr/>
      <dgm:t>
        <a:bodyPr/>
        <a:lstStyle/>
        <a:p>
          <a:endParaRPr lang="en-US"/>
        </a:p>
      </dgm:t>
    </dgm:pt>
    <dgm:pt modelId="{E5EAFEAB-92BB-4A23-AFEB-29E37E58E3E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Outputs</a:t>
          </a:r>
        </a:p>
      </dgm:t>
    </dgm:pt>
    <dgm:pt modelId="{93092A4C-3454-430F-9128-AAE1A1E1509B}" type="parTrans" cxnId="{212D6C2B-5E92-48BB-B08D-5726F6EB836F}">
      <dgm:prSet/>
      <dgm:spPr/>
      <dgm:t>
        <a:bodyPr/>
        <a:lstStyle/>
        <a:p>
          <a:endParaRPr lang="en-US"/>
        </a:p>
      </dgm:t>
    </dgm:pt>
    <dgm:pt modelId="{4265ADE6-5F49-4641-971B-9797FCAEC1C5}" type="sibTrans" cxnId="{212D6C2B-5E92-48BB-B08D-5726F6EB836F}">
      <dgm:prSet/>
      <dgm:spPr/>
      <dgm:t>
        <a:bodyPr/>
        <a:lstStyle/>
        <a:p>
          <a:endParaRPr lang="en-US"/>
        </a:p>
      </dgm:t>
    </dgm:pt>
    <dgm:pt modelId="{B8FD59D6-C828-427D-885C-F41966A02D27}" type="pres">
      <dgm:prSet presAssocID="{AFC26786-999D-4262-8DD6-D5CEAB97FD36}" presName="root" presStyleCnt="0">
        <dgm:presLayoutVars>
          <dgm:dir/>
          <dgm:resizeHandles val="exact"/>
        </dgm:presLayoutVars>
      </dgm:prSet>
      <dgm:spPr/>
    </dgm:pt>
    <dgm:pt modelId="{49542139-ECF9-4FD2-9CE8-536B9B1827FC}" type="pres">
      <dgm:prSet presAssocID="{52BEEA22-8328-47BB-A978-D675A366D437}" presName="compNode" presStyleCnt="0"/>
      <dgm:spPr/>
    </dgm:pt>
    <dgm:pt modelId="{DAEEBAC0-F609-4C6D-9C7E-044833515995}" type="pres">
      <dgm:prSet presAssocID="{52BEEA22-8328-47BB-A978-D675A366D437}" presName="iconBgRect" presStyleLbl="bgShp" presStyleIdx="0" presStyleCnt="4"/>
      <dgm:spPr/>
    </dgm:pt>
    <dgm:pt modelId="{54590673-8830-44E8-AAE5-5ADC43721447}" type="pres">
      <dgm:prSet presAssocID="{52BEEA22-8328-47BB-A978-D675A366D4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urkey"/>
        </a:ext>
      </dgm:extLst>
    </dgm:pt>
    <dgm:pt modelId="{2B833D02-3719-420F-A8AA-DE11724FA263}" type="pres">
      <dgm:prSet presAssocID="{52BEEA22-8328-47BB-A978-D675A366D437}" presName="spaceRect" presStyleCnt="0"/>
      <dgm:spPr/>
    </dgm:pt>
    <dgm:pt modelId="{D91AD1F4-13B6-46C3-A7E9-BCEC6C511C1C}" type="pres">
      <dgm:prSet presAssocID="{52BEEA22-8328-47BB-A978-D675A366D437}" presName="textRect" presStyleLbl="revTx" presStyleIdx="0" presStyleCnt="4">
        <dgm:presLayoutVars>
          <dgm:chMax val="1"/>
          <dgm:chPref val="1"/>
        </dgm:presLayoutVars>
      </dgm:prSet>
      <dgm:spPr/>
    </dgm:pt>
    <dgm:pt modelId="{D6BAE3E5-1CDE-490D-AE42-CDF7C4CAFF59}" type="pres">
      <dgm:prSet presAssocID="{84D395F5-BBCE-4569-9AB9-4A81503CA7FF}" presName="sibTrans" presStyleCnt="0"/>
      <dgm:spPr/>
    </dgm:pt>
    <dgm:pt modelId="{27FB5C5C-5FD6-4155-AFC0-7678ECA6AFB9}" type="pres">
      <dgm:prSet presAssocID="{1D39C6A7-3EA7-4607-84AC-7EE9F04B7691}" presName="compNode" presStyleCnt="0"/>
      <dgm:spPr/>
    </dgm:pt>
    <dgm:pt modelId="{416F75F5-E2C3-46DF-8E19-34056166D52E}" type="pres">
      <dgm:prSet presAssocID="{1D39C6A7-3EA7-4607-84AC-7EE9F04B7691}" presName="iconBgRect" presStyleLbl="bgShp" presStyleIdx="1" presStyleCnt="4"/>
      <dgm:spPr/>
    </dgm:pt>
    <dgm:pt modelId="{D7900C43-7D35-48F7-BC5D-AE8A6E828215}" type="pres">
      <dgm:prSet presAssocID="{1D39C6A7-3EA7-4607-84AC-7EE9F04B76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7755930-5008-468C-8626-95C60C01131B}" type="pres">
      <dgm:prSet presAssocID="{1D39C6A7-3EA7-4607-84AC-7EE9F04B7691}" presName="spaceRect" presStyleCnt="0"/>
      <dgm:spPr/>
    </dgm:pt>
    <dgm:pt modelId="{D3D73F1E-6CD3-4BEC-8889-E5D30829E467}" type="pres">
      <dgm:prSet presAssocID="{1D39C6A7-3EA7-4607-84AC-7EE9F04B7691}" presName="textRect" presStyleLbl="revTx" presStyleIdx="1" presStyleCnt="4">
        <dgm:presLayoutVars>
          <dgm:chMax val="1"/>
          <dgm:chPref val="1"/>
        </dgm:presLayoutVars>
      </dgm:prSet>
      <dgm:spPr/>
    </dgm:pt>
    <dgm:pt modelId="{DE8E0DFF-1E35-42E6-9EF4-0DBF43269E6F}" type="pres">
      <dgm:prSet presAssocID="{6ADE5F49-8F6D-4689-93B4-20444E72D808}" presName="sibTrans" presStyleCnt="0"/>
      <dgm:spPr/>
    </dgm:pt>
    <dgm:pt modelId="{1CEBC50E-4124-4B33-BE32-476F0DE7CA87}" type="pres">
      <dgm:prSet presAssocID="{69B3DAE0-6217-480F-A1E2-2E96BF492DBF}" presName="compNode" presStyleCnt="0"/>
      <dgm:spPr/>
    </dgm:pt>
    <dgm:pt modelId="{AB4F44AD-5380-4E5D-9490-3BB20FC73A2E}" type="pres">
      <dgm:prSet presAssocID="{69B3DAE0-6217-480F-A1E2-2E96BF492DBF}" presName="iconBgRect" presStyleLbl="bgShp" presStyleIdx="2" presStyleCnt="4"/>
      <dgm:spPr/>
    </dgm:pt>
    <dgm:pt modelId="{A1C5E82F-F6F7-4195-A7A4-35B6CADD0A2A}" type="pres">
      <dgm:prSet presAssocID="{69B3DAE0-6217-480F-A1E2-2E96BF492DB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48065F4-8798-4651-97C5-528C16424709}" type="pres">
      <dgm:prSet presAssocID="{69B3DAE0-6217-480F-A1E2-2E96BF492DBF}" presName="spaceRect" presStyleCnt="0"/>
      <dgm:spPr/>
    </dgm:pt>
    <dgm:pt modelId="{223AB1BE-4214-4FBB-99D9-C589D59B191D}" type="pres">
      <dgm:prSet presAssocID="{69B3DAE0-6217-480F-A1E2-2E96BF492DBF}" presName="textRect" presStyleLbl="revTx" presStyleIdx="2" presStyleCnt="4">
        <dgm:presLayoutVars>
          <dgm:chMax val="1"/>
          <dgm:chPref val="1"/>
        </dgm:presLayoutVars>
      </dgm:prSet>
      <dgm:spPr/>
    </dgm:pt>
    <dgm:pt modelId="{C2A009A0-8737-4B7D-A20C-5933619DF44D}" type="pres">
      <dgm:prSet presAssocID="{DD2592A9-DDD2-48A3-89C6-C7A54C2D721B}" presName="sibTrans" presStyleCnt="0"/>
      <dgm:spPr/>
    </dgm:pt>
    <dgm:pt modelId="{981DD0BE-8C1D-4F61-871E-9EE398974394}" type="pres">
      <dgm:prSet presAssocID="{E5EAFEAB-92BB-4A23-AFEB-29E37E58E3E5}" presName="compNode" presStyleCnt="0"/>
      <dgm:spPr/>
    </dgm:pt>
    <dgm:pt modelId="{7D951B00-6860-4AAA-86AE-A8C293C7C24D}" type="pres">
      <dgm:prSet presAssocID="{E5EAFEAB-92BB-4A23-AFEB-29E37E58E3E5}" presName="iconBgRect" presStyleLbl="bgShp" presStyleIdx="3" presStyleCnt="4"/>
      <dgm:spPr/>
    </dgm:pt>
    <dgm:pt modelId="{2DC45CDC-F099-45B8-9017-5BCA37762C8E}" type="pres">
      <dgm:prSet presAssocID="{E5EAFEAB-92BB-4A23-AFEB-29E37E58E3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ghtBrain"/>
        </a:ext>
      </dgm:extLst>
    </dgm:pt>
    <dgm:pt modelId="{F61322B6-4F23-4F97-9769-839F2C7AAF04}" type="pres">
      <dgm:prSet presAssocID="{E5EAFEAB-92BB-4A23-AFEB-29E37E58E3E5}" presName="spaceRect" presStyleCnt="0"/>
      <dgm:spPr/>
    </dgm:pt>
    <dgm:pt modelId="{69A66D48-5C08-421D-A508-AC81DE5EF796}" type="pres">
      <dgm:prSet presAssocID="{E5EAFEAB-92BB-4A23-AFEB-29E37E58E3E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7969C17-D753-46B8-9B5A-56C12EEBAAC4}" type="presOf" srcId="{52BEEA22-8328-47BB-A978-D675A366D437}" destId="{D91AD1F4-13B6-46C3-A7E9-BCEC6C511C1C}" srcOrd="0" destOrd="0" presId="urn:microsoft.com/office/officeart/2018/5/layout/IconCircleLabelList"/>
    <dgm:cxn modelId="{212D6C2B-5E92-48BB-B08D-5726F6EB836F}" srcId="{AFC26786-999D-4262-8DD6-D5CEAB97FD36}" destId="{E5EAFEAB-92BB-4A23-AFEB-29E37E58E3E5}" srcOrd="3" destOrd="0" parTransId="{93092A4C-3454-430F-9128-AAE1A1E1509B}" sibTransId="{4265ADE6-5F49-4641-971B-9797FCAEC1C5}"/>
    <dgm:cxn modelId="{036C4C90-1761-4CA4-89B8-5C3C27D21B2D}" srcId="{AFC26786-999D-4262-8DD6-D5CEAB97FD36}" destId="{1D39C6A7-3EA7-4607-84AC-7EE9F04B7691}" srcOrd="1" destOrd="0" parTransId="{1D8E4FC0-BD43-4FC6-9617-358BB806156A}" sibTransId="{6ADE5F49-8F6D-4689-93B4-20444E72D808}"/>
    <dgm:cxn modelId="{E76AB195-D731-4FF6-9B4D-C47F265DBDFD}" type="presOf" srcId="{1D39C6A7-3EA7-4607-84AC-7EE9F04B7691}" destId="{D3D73F1E-6CD3-4BEC-8889-E5D30829E467}" srcOrd="0" destOrd="0" presId="urn:microsoft.com/office/officeart/2018/5/layout/IconCircleLabelList"/>
    <dgm:cxn modelId="{DD663D97-4345-4F5D-930C-8C893340BB32}" type="presOf" srcId="{E5EAFEAB-92BB-4A23-AFEB-29E37E58E3E5}" destId="{69A66D48-5C08-421D-A508-AC81DE5EF796}" srcOrd="0" destOrd="0" presId="urn:microsoft.com/office/officeart/2018/5/layout/IconCircleLabelList"/>
    <dgm:cxn modelId="{F4AECBB9-5937-41F6-8E28-6E5918AD3B6D}" srcId="{AFC26786-999D-4262-8DD6-D5CEAB97FD36}" destId="{52BEEA22-8328-47BB-A978-D675A366D437}" srcOrd="0" destOrd="0" parTransId="{BDD11C91-F1ED-469F-A31E-3FA97F17E5F6}" sibTransId="{84D395F5-BBCE-4569-9AB9-4A81503CA7FF}"/>
    <dgm:cxn modelId="{60C1C0DB-9A18-4D67-8D46-D30966ACA605}" srcId="{AFC26786-999D-4262-8DD6-D5CEAB97FD36}" destId="{69B3DAE0-6217-480F-A1E2-2E96BF492DBF}" srcOrd="2" destOrd="0" parTransId="{D7FDB514-311F-46EB-9164-564652E661E4}" sibTransId="{DD2592A9-DDD2-48A3-89C6-C7A54C2D721B}"/>
    <dgm:cxn modelId="{5E381AE1-5596-4740-B56B-5E1F68561571}" type="presOf" srcId="{AFC26786-999D-4262-8DD6-D5CEAB97FD36}" destId="{B8FD59D6-C828-427D-885C-F41966A02D27}" srcOrd="0" destOrd="0" presId="urn:microsoft.com/office/officeart/2018/5/layout/IconCircleLabelList"/>
    <dgm:cxn modelId="{3DC855EE-B0C0-4720-AB0D-86B98F1420A7}" type="presOf" srcId="{69B3DAE0-6217-480F-A1E2-2E96BF492DBF}" destId="{223AB1BE-4214-4FBB-99D9-C589D59B191D}" srcOrd="0" destOrd="0" presId="urn:microsoft.com/office/officeart/2018/5/layout/IconCircleLabelList"/>
    <dgm:cxn modelId="{39BE5965-B95C-4F16-A4C4-6ED2777D571A}" type="presParOf" srcId="{B8FD59D6-C828-427D-885C-F41966A02D27}" destId="{49542139-ECF9-4FD2-9CE8-536B9B1827FC}" srcOrd="0" destOrd="0" presId="urn:microsoft.com/office/officeart/2018/5/layout/IconCircleLabelList"/>
    <dgm:cxn modelId="{87E799E9-0636-4761-ABD2-EABB0E24D07B}" type="presParOf" srcId="{49542139-ECF9-4FD2-9CE8-536B9B1827FC}" destId="{DAEEBAC0-F609-4C6D-9C7E-044833515995}" srcOrd="0" destOrd="0" presId="urn:microsoft.com/office/officeart/2018/5/layout/IconCircleLabelList"/>
    <dgm:cxn modelId="{7A83D686-3207-4AB8-9A51-AF0F9E1B9CEC}" type="presParOf" srcId="{49542139-ECF9-4FD2-9CE8-536B9B1827FC}" destId="{54590673-8830-44E8-AAE5-5ADC43721447}" srcOrd="1" destOrd="0" presId="urn:microsoft.com/office/officeart/2018/5/layout/IconCircleLabelList"/>
    <dgm:cxn modelId="{248F07C8-1539-4AED-80ED-8E19A1C00746}" type="presParOf" srcId="{49542139-ECF9-4FD2-9CE8-536B9B1827FC}" destId="{2B833D02-3719-420F-A8AA-DE11724FA263}" srcOrd="2" destOrd="0" presId="urn:microsoft.com/office/officeart/2018/5/layout/IconCircleLabelList"/>
    <dgm:cxn modelId="{59CF6196-F24E-437B-8FC0-9CC8A565BBDD}" type="presParOf" srcId="{49542139-ECF9-4FD2-9CE8-536B9B1827FC}" destId="{D91AD1F4-13B6-46C3-A7E9-BCEC6C511C1C}" srcOrd="3" destOrd="0" presId="urn:microsoft.com/office/officeart/2018/5/layout/IconCircleLabelList"/>
    <dgm:cxn modelId="{44A2E247-5F9C-4727-B539-7032DB098C7D}" type="presParOf" srcId="{B8FD59D6-C828-427D-885C-F41966A02D27}" destId="{D6BAE3E5-1CDE-490D-AE42-CDF7C4CAFF59}" srcOrd="1" destOrd="0" presId="urn:microsoft.com/office/officeart/2018/5/layout/IconCircleLabelList"/>
    <dgm:cxn modelId="{B95C1A1A-935D-4097-82F0-260137D950E3}" type="presParOf" srcId="{B8FD59D6-C828-427D-885C-F41966A02D27}" destId="{27FB5C5C-5FD6-4155-AFC0-7678ECA6AFB9}" srcOrd="2" destOrd="0" presId="urn:microsoft.com/office/officeart/2018/5/layout/IconCircleLabelList"/>
    <dgm:cxn modelId="{3BA98294-4A93-4BDA-8C76-4ADBE9FBC37F}" type="presParOf" srcId="{27FB5C5C-5FD6-4155-AFC0-7678ECA6AFB9}" destId="{416F75F5-E2C3-46DF-8E19-34056166D52E}" srcOrd="0" destOrd="0" presId="urn:microsoft.com/office/officeart/2018/5/layout/IconCircleLabelList"/>
    <dgm:cxn modelId="{97BDE43A-BFA3-43BE-A76D-DBFF382975C3}" type="presParOf" srcId="{27FB5C5C-5FD6-4155-AFC0-7678ECA6AFB9}" destId="{D7900C43-7D35-48F7-BC5D-AE8A6E828215}" srcOrd="1" destOrd="0" presId="urn:microsoft.com/office/officeart/2018/5/layout/IconCircleLabelList"/>
    <dgm:cxn modelId="{C977F746-EBEF-429B-A9DC-E4154EE35022}" type="presParOf" srcId="{27FB5C5C-5FD6-4155-AFC0-7678ECA6AFB9}" destId="{67755930-5008-468C-8626-95C60C01131B}" srcOrd="2" destOrd="0" presId="urn:microsoft.com/office/officeart/2018/5/layout/IconCircleLabelList"/>
    <dgm:cxn modelId="{3EDFE176-4B81-4C9E-BB84-06B1105D44D0}" type="presParOf" srcId="{27FB5C5C-5FD6-4155-AFC0-7678ECA6AFB9}" destId="{D3D73F1E-6CD3-4BEC-8889-E5D30829E467}" srcOrd="3" destOrd="0" presId="urn:microsoft.com/office/officeart/2018/5/layout/IconCircleLabelList"/>
    <dgm:cxn modelId="{0A729D2D-212A-4865-9744-0FE0621F756A}" type="presParOf" srcId="{B8FD59D6-C828-427D-885C-F41966A02D27}" destId="{DE8E0DFF-1E35-42E6-9EF4-0DBF43269E6F}" srcOrd="3" destOrd="0" presId="urn:microsoft.com/office/officeart/2018/5/layout/IconCircleLabelList"/>
    <dgm:cxn modelId="{16D90CA4-0E02-47A4-A78C-60223D5D2DD0}" type="presParOf" srcId="{B8FD59D6-C828-427D-885C-F41966A02D27}" destId="{1CEBC50E-4124-4B33-BE32-476F0DE7CA87}" srcOrd="4" destOrd="0" presId="urn:microsoft.com/office/officeart/2018/5/layout/IconCircleLabelList"/>
    <dgm:cxn modelId="{13269615-0C5A-4871-8D5D-0EA8E64B70AD}" type="presParOf" srcId="{1CEBC50E-4124-4B33-BE32-476F0DE7CA87}" destId="{AB4F44AD-5380-4E5D-9490-3BB20FC73A2E}" srcOrd="0" destOrd="0" presId="urn:microsoft.com/office/officeart/2018/5/layout/IconCircleLabelList"/>
    <dgm:cxn modelId="{2B080C1A-D095-4EAE-AD22-C888DAD3B1EC}" type="presParOf" srcId="{1CEBC50E-4124-4B33-BE32-476F0DE7CA87}" destId="{A1C5E82F-F6F7-4195-A7A4-35B6CADD0A2A}" srcOrd="1" destOrd="0" presId="urn:microsoft.com/office/officeart/2018/5/layout/IconCircleLabelList"/>
    <dgm:cxn modelId="{9E2445EE-A494-41DB-9116-F9EF95B97204}" type="presParOf" srcId="{1CEBC50E-4124-4B33-BE32-476F0DE7CA87}" destId="{148065F4-8798-4651-97C5-528C16424709}" srcOrd="2" destOrd="0" presId="urn:microsoft.com/office/officeart/2018/5/layout/IconCircleLabelList"/>
    <dgm:cxn modelId="{9F249D2B-20B5-4DFC-8DEA-FB0DCA485FE9}" type="presParOf" srcId="{1CEBC50E-4124-4B33-BE32-476F0DE7CA87}" destId="{223AB1BE-4214-4FBB-99D9-C589D59B191D}" srcOrd="3" destOrd="0" presId="urn:microsoft.com/office/officeart/2018/5/layout/IconCircleLabelList"/>
    <dgm:cxn modelId="{97EA4AEA-DEF1-4480-B400-3E3D6F246357}" type="presParOf" srcId="{B8FD59D6-C828-427D-885C-F41966A02D27}" destId="{C2A009A0-8737-4B7D-A20C-5933619DF44D}" srcOrd="5" destOrd="0" presId="urn:microsoft.com/office/officeart/2018/5/layout/IconCircleLabelList"/>
    <dgm:cxn modelId="{610A620F-8578-4063-BFF3-D363059A539D}" type="presParOf" srcId="{B8FD59D6-C828-427D-885C-F41966A02D27}" destId="{981DD0BE-8C1D-4F61-871E-9EE398974394}" srcOrd="6" destOrd="0" presId="urn:microsoft.com/office/officeart/2018/5/layout/IconCircleLabelList"/>
    <dgm:cxn modelId="{D027A58C-3550-49ED-BE10-D2AA75551449}" type="presParOf" srcId="{981DD0BE-8C1D-4F61-871E-9EE398974394}" destId="{7D951B00-6860-4AAA-86AE-A8C293C7C24D}" srcOrd="0" destOrd="0" presId="urn:microsoft.com/office/officeart/2018/5/layout/IconCircleLabelList"/>
    <dgm:cxn modelId="{7E1BC543-EA1C-44C2-A79A-4FC2EBF2BD4E}" type="presParOf" srcId="{981DD0BE-8C1D-4F61-871E-9EE398974394}" destId="{2DC45CDC-F099-45B8-9017-5BCA37762C8E}" srcOrd="1" destOrd="0" presId="urn:microsoft.com/office/officeart/2018/5/layout/IconCircleLabelList"/>
    <dgm:cxn modelId="{B9D27113-2BCD-4C37-859B-6DDFC074CA80}" type="presParOf" srcId="{981DD0BE-8C1D-4F61-871E-9EE398974394}" destId="{F61322B6-4F23-4F97-9769-839F2C7AAF04}" srcOrd="2" destOrd="0" presId="urn:microsoft.com/office/officeart/2018/5/layout/IconCircleLabelList"/>
    <dgm:cxn modelId="{E79C5C22-3180-4988-8AA0-76E8BC75F6A2}" type="presParOf" srcId="{981DD0BE-8C1D-4F61-871E-9EE398974394}" destId="{69A66D48-5C08-421D-A508-AC81DE5EF79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B64BD5F-D95A-4EF0-A519-8293DE27419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49B1540-884B-418E-A672-B6E9CB65E4D2}">
      <dgm:prSet/>
      <dgm:spPr/>
      <dgm:t>
        <a:bodyPr/>
        <a:lstStyle/>
        <a:p>
          <a:r>
            <a:rPr lang="en-US" b="0" i="0"/>
            <a:t>Imagine we go to the local carnival. </a:t>
          </a:r>
          <a:endParaRPr lang="en-US"/>
        </a:p>
      </dgm:t>
    </dgm:pt>
    <dgm:pt modelId="{A03BBE82-EBD7-4772-98B2-25F5692FD765}" type="parTrans" cxnId="{97023B35-DCE1-43ED-BD1A-CE3F85435D58}">
      <dgm:prSet/>
      <dgm:spPr/>
      <dgm:t>
        <a:bodyPr/>
        <a:lstStyle/>
        <a:p>
          <a:endParaRPr lang="en-US"/>
        </a:p>
      </dgm:t>
    </dgm:pt>
    <dgm:pt modelId="{49E61330-C893-44BD-B890-0E5CDB97BE43}" type="sibTrans" cxnId="{97023B35-DCE1-43ED-BD1A-CE3F85435D58}">
      <dgm:prSet/>
      <dgm:spPr/>
      <dgm:t>
        <a:bodyPr/>
        <a:lstStyle/>
        <a:p>
          <a:endParaRPr lang="en-US"/>
        </a:p>
      </dgm:t>
    </dgm:pt>
    <dgm:pt modelId="{18932D45-0113-4E00-9DC0-5746B87BF53A}">
      <dgm:prSet/>
      <dgm:spPr/>
      <dgm:t>
        <a:bodyPr/>
        <a:lstStyle/>
        <a:p>
          <a:r>
            <a:rPr lang="en-US"/>
            <a:t>One ride costs one ticket</a:t>
          </a:r>
        </a:p>
      </dgm:t>
    </dgm:pt>
    <dgm:pt modelId="{35627254-60FF-4CBD-BCC1-98CBCF3CE0F6}" type="parTrans" cxnId="{40B3DF5B-1DA0-41E1-B6A6-ED42540528EC}">
      <dgm:prSet/>
      <dgm:spPr/>
      <dgm:t>
        <a:bodyPr/>
        <a:lstStyle/>
        <a:p>
          <a:endParaRPr lang="en-US"/>
        </a:p>
      </dgm:t>
    </dgm:pt>
    <dgm:pt modelId="{AC823642-C82A-493C-BCD1-984C623AAD01}" type="sibTrans" cxnId="{40B3DF5B-1DA0-41E1-B6A6-ED42540528EC}">
      <dgm:prSet/>
      <dgm:spPr/>
      <dgm:t>
        <a:bodyPr/>
        <a:lstStyle/>
        <a:p>
          <a:endParaRPr lang="en-US"/>
        </a:p>
      </dgm:t>
    </dgm:pt>
    <dgm:pt modelId="{56F085A4-0DE1-4A41-A37D-C8B058833FBE}">
      <dgm:prSet/>
      <dgm:spPr/>
      <dgm:t>
        <a:bodyPr/>
        <a:lstStyle/>
        <a:p>
          <a:r>
            <a:rPr lang="en-US"/>
            <a:t>Do we have money?</a:t>
          </a:r>
        </a:p>
      </dgm:t>
    </dgm:pt>
    <dgm:pt modelId="{D17CE666-4D51-4EB0-B66E-340C94A0B2B9}" type="parTrans" cxnId="{30F80553-C876-4C03-833A-F9F6089138C5}">
      <dgm:prSet/>
      <dgm:spPr/>
      <dgm:t>
        <a:bodyPr/>
        <a:lstStyle/>
        <a:p>
          <a:endParaRPr lang="en-US"/>
        </a:p>
      </dgm:t>
    </dgm:pt>
    <dgm:pt modelId="{82FC6304-84BF-4E8C-AC47-64BA7EFE5CD5}" type="sibTrans" cxnId="{30F80553-C876-4C03-833A-F9F6089138C5}">
      <dgm:prSet/>
      <dgm:spPr/>
      <dgm:t>
        <a:bodyPr/>
        <a:lstStyle/>
        <a:p>
          <a:endParaRPr lang="en-US"/>
        </a:p>
      </dgm:t>
    </dgm:pt>
    <dgm:pt modelId="{678E159F-CC82-4409-B196-BA9B1FA8E270}">
      <dgm:prSet/>
      <dgm:spPr/>
      <dgm:t>
        <a:bodyPr/>
        <a:lstStyle/>
        <a:p>
          <a:r>
            <a:rPr lang="en-US"/>
            <a:t>If so, buy some ticket, otherwise go home</a:t>
          </a:r>
        </a:p>
      </dgm:t>
    </dgm:pt>
    <dgm:pt modelId="{047C3C95-30FC-428B-8848-BD227444C61E}" type="parTrans" cxnId="{52F03350-2DCF-4B0A-AAF1-719D39A4B09A}">
      <dgm:prSet/>
      <dgm:spPr/>
      <dgm:t>
        <a:bodyPr/>
        <a:lstStyle/>
        <a:p>
          <a:endParaRPr lang="en-US"/>
        </a:p>
      </dgm:t>
    </dgm:pt>
    <dgm:pt modelId="{27C8643F-D633-46BA-B487-4B28BB63FE38}" type="sibTrans" cxnId="{52F03350-2DCF-4B0A-AAF1-719D39A4B09A}">
      <dgm:prSet/>
      <dgm:spPr/>
      <dgm:t>
        <a:bodyPr/>
        <a:lstStyle/>
        <a:p>
          <a:endParaRPr lang="en-US"/>
        </a:p>
      </dgm:t>
    </dgm:pt>
    <dgm:pt modelId="{3DEBBC4F-9029-4002-85AD-5869518D2398}">
      <dgm:prSet/>
      <dgm:spPr/>
      <dgm:t>
        <a:bodyPr/>
        <a:lstStyle/>
        <a:p>
          <a:r>
            <a:rPr lang="en-US"/>
            <a:t>Wait in line, get on ride. Wonder is it over yet.</a:t>
          </a:r>
        </a:p>
      </dgm:t>
    </dgm:pt>
    <dgm:pt modelId="{3E6AE3CA-4CAD-4555-A8AE-5A1929B334F1}" type="parTrans" cxnId="{7900A708-F63F-4323-988C-89A9D39FE607}">
      <dgm:prSet/>
      <dgm:spPr/>
      <dgm:t>
        <a:bodyPr/>
        <a:lstStyle/>
        <a:p>
          <a:endParaRPr lang="en-US"/>
        </a:p>
      </dgm:t>
    </dgm:pt>
    <dgm:pt modelId="{4EA0DDA1-E320-4C8A-8EE9-E6896450D4C8}" type="sibTrans" cxnId="{7900A708-F63F-4323-988C-89A9D39FE607}">
      <dgm:prSet/>
      <dgm:spPr/>
      <dgm:t>
        <a:bodyPr/>
        <a:lstStyle/>
        <a:p>
          <a:endParaRPr lang="en-US"/>
        </a:p>
      </dgm:t>
    </dgm:pt>
    <dgm:pt modelId="{37106ADF-37D1-4B05-8FAB-379226339041}">
      <dgm:prSet/>
      <dgm:spPr/>
      <dgm:t>
        <a:bodyPr/>
        <a:lstStyle/>
        <a:p>
          <a:r>
            <a:rPr lang="en-US" dirty="0"/>
            <a:t>Ride it again if we still want to AND have at least one ticket.</a:t>
          </a:r>
        </a:p>
      </dgm:t>
    </dgm:pt>
    <dgm:pt modelId="{E6F002C8-3D7B-4945-A26F-8B3605E7C86A}" type="parTrans" cxnId="{7365CAA6-D113-4A69-B993-E4D456156469}">
      <dgm:prSet/>
      <dgm:spPr/>
      <dgm:t>
        <a:bodyPr/>
        <a:lstStyle/>
        <a:p>
          <a:endParaRPr lang="en-US"/>
        </a:p>
      </dgm:t>
    </dgm:pt>
    <dgm:pt modelId="{B3004F0D-7B9A-4AF1-82E1-524904F51308}" type="sibTrans" cxnId="{7365CAA6-D113-4A69-B993-E4D456156469}">
      <dgm:prSet/>
      <dgm:spPr/>
      <dgm:t>
        <a:bodyPr/>
        <a:lstStyle/>
        <a:p>
          <a:endParaRPr lang="en-US"/>
        </a:p>
      </dgm:t>
    </dgm:pt>
    <dgm:pt modelId="{2E90CE76-B0B1-4DA1-8578-EF84D5DA129E}">
      <dgm:prSet custT="1"/>
      <dgm:spPr/>
      <dgm:t>
        <a:bodyPr/>
        <a:lstStyle/>
        <a:p>
          <a:r>
            <a:rPr lang="en-US" sz="1600" dirty="0"/>
            <a:t>Go to </a:t>
          </a:r>
          <a:r>
            <a:rPr lang="en-US" sz="3200" b="1" dirty="0"/>
            <a:t>draw.io</a:t>
          </a:r>
          <a:endParaRPr lang="en-US" sz="1600" b="1" dirty="0"/>
        </a:p>
      </dgm:t>
    </dgm:pt>
    <dgm:pt modelId="{ADB656BA-F40F-4AAF-AA20-1DA1DFA077CC}" type="parTrans" cxnId="{83263A28-A0A3-45A1-A809-0649A4CED523}">
      <dgm:prSet/>
      <dgm:spPr/>
      <dgm:t>
        <a:bodyPr/>
        <a:lstStyle/>
        <a:p>
          <a:endParaRPr lang="en-US"/>
        </a:p>
      </dgm:t>
    </dgm:pt>
    <dgm:pt modelId="{D0F73A82-D9A1-484A-8010-FE0BAD97F1ED}" type="sibTrans" cxnId="{83263A28-A0A3-45A1-A809-0649A4CED523}">
      <dgm:prSet/>
      <dgm:spPr/>
      <dgm:t>
        <a:bodyPr/>
        <a:lstStyle/>
        <a:p>
          <a:endParaRPr lang="en-US"/>
        </a:p>
      </dgm:t>
    </dgm:pt>
    <dgm:pt modelId="{1E71A133-0C23-4CDC-97F0-86CA415765B8}">
      <dgm:prSet/>
      <dgm:spPr/>
      <dgm:t>
        <a:bodyPr/>
        <a:lstStyle/>
        <a:p>
          <a:r>
            <a:rPr lang="en-US" b="0" i="0" dirty="0"/>
            <a:t>Select Local Device, New Diagram, Basic Flowchart</a:t>
          </a:r>
          <a:endParaRPr lang="en-US" dirty="0"/>
        </a:p>
      </dgm:t>
    </dgm:pt>
    <dgm:pt modelId="{52D0ABAC-55D5-43E8-AE1B-3C4BBD6F68F6}" type="parTrans" cxnId="{80C496C2-0908-4080-BE8C-52083F56AE02}">
      <dgm:prSet/>
      <dgm:spPr/>
      <dgm:t>
        <a:bodyPr/>
        <a:lstStyle/>
        <a:p>
          <a:endParaRPr lang="en-US"/>
        </a:p>
      </dgm:t>
    </dgm:pt>
    <dgm:pt modelId="{385BF090-9697-46A1-A8FD-9A0D7668821A}" type="sibTrans" cxnId="{80C496C2-0908-4080-BE8C-52083F56AE02}">
      <dgm:prSet/>
      <dgm:spPr/>
      <dgm:t>
        <a:bodyPr/>
        <a:lstStyle/>
        <a:p>
          <a:endParaRPr lang="en-US"/>
        </a:p>
      </dgm:t>
    </dgm:pt>
    <dgm:pt modelId="{5E786C48-045B-4547-AE7C-1C1A77D48C67}" type="pres">
      <dgm:prSet presAssocID="{5B64BD5F-D95A-4EF0-A519-8293DE27419C}" presName="root" presStyleCnt="0">
        <dgm:presLayoutVars>
          <dgm:dir/>
          <dgm:resizeHandles val="exact"/>
        </dgm:presLayoutVars>
      </dgm:prSet>
      <dgm:spPr/>
    </dgm:pt>
    <dgm:pt modelId="{975D8894-A3DD-4C2F-B47F-778E26419F21}" type="pres">
      <dgm:prSet presAssocID="{749B1540-884B-418E-A672-B6E9CB65E4D2}" presName="compNode" presStyleCnt="0"/>
      <dgm:spPr/>
    </dgm:pt>
    <dgm:pt modelId="{216F827A-AFE2-48BE-8483-7CD4340132E4}" type="pres">
      <dgm:prSet presAssocID="{749B1540-884B-418E-A672-B6E9CB65E4D2}" presName="bgRect" presStyleLbl="bgShp" presStyleIdx="0" presStyleCnt="8"/>
      <dgm:spPr/>
    </dgm:pt>
    <dgm:pt modelId="{BF8E088B-6338-4610-9450-D97A54A779BB}" type="pres">
      <dgm:prSet presAssocID="{749B1540-884B-418E-A672-B6E9CB65E4D2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lloon Animal"/>
        </a:ext>
      </dgm:extLst>
    </dgm:pt>
    <dgm:pt modelId="{758341C0-2B5B-4BFD-8E8B-D889130DC290}" type="pres">
      <dgm:prSet presAssocID="{749B1540-884B-418E-A672-B6E9CB65E4D2}" presName="spaceRect" presStyleCnt="0"/>
      <dgm:spPr/>
    </dgm:pt>
    <dgm:pt modelId="{8FE730CC-85D8-4142-BB90-0226AFD117AE}" type="pres">
      <dgm:prSet presAssocID="{749B1540-884B-418E-A672-B6E9CB65E4D2}" presName="parTx" presStyleLbl="revTx" presStyleIdx="0" presStyleCnt="8">
        <dgm:presLayoutVars>
          <dgm:chMax val="0"/>
          <dgm:chPref val="0"/>
        </dgm:presLayoutVars>
      </dgm:prSet>
      <dgm:spPr/>
    </dgm:pt>
    <dgm:pt modelId="{F1F2EC1D-2BF5-48E7-BC44-3505FC33BD62}" type="pres">
      <dgm:prSet presAssocID="{49E61330-C893-44BD-B890-0E5CDB97BE43}" presName="sibTrans" presStyleCnt="0"/>
      <dgm:spPr/>
    </dgm:pt>
    <dgm:pt modelId="{DAA89E74-77CB-461F-9B47-7FBF66A4AB31}" type="pres">
      <dgm:prSet presAssocID="{18932D45-0113-4E00-9DC0-5746B87BF53A}" presName="compNode" presStyleCnt="0"/>
      <dgm:spPr/>
    </dgm:pt>
    <dgm:pt modelId="{C9A3D5E1-74DB-46D9-8738-24470A48E98D}" type="pres">
      <dgm:prSet presAssocID="{18932D45-0113-4E00-9DC0-5746B87BF53A}" presName="bgRect" presStyleLbl="bgShp" presStyleIdx="1" presStyleCnt="8"/>
      <dgm:spPr/>
    </dgm:pt>
    <dgm:pt modelId="{2CD2D3C6-B3BF-4E0E-B807-76FBE7FB6E70}" type="pres">
      <dgm:prSet presAssocID="{18932D45-0113-4E00-9DC0-5746B87BF53A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1D14F5B5-3D59-4ABF-820A-9C93A1EF4033}" type="pres">
      <dgm:prSet presAssocID="{18932D45-0113-4E00-9DC0-5746B87BF53A}" presName="spaceRect" presStyleCnt="0"/>
      <dgm:spPr/>
    </dgm:pt>
    <dgm:pt modelId="{9BAA6E3B-4A70-4AE3-807D-37C3BDAD1FB5}" type="pres">
      <dgm:prSet presAssocID="{18932D45-0113-4E00-9DC0-5746B87BF53A}" presName="parTx" presStyleLbl="revTx" presStyleIdx="1" presStyleCnt="8">
        <dgm:presLayoutVars>
          <dgm:chMax val="0"/>
          <dgm:chPref val="0"/>
        </dgm:presLayoutVars>
      </dgm:prSet>
      <dgm:spPr/>
    </dgm:pt>
    <dgm:pt modelId="{08416193-32CE-42BA-83EF-86B071D59F28}" type="pres">
      <dgm:prSet presAssocID="{AC823642-C82A-493C-BCD1-984C623AAD01}" presName="sibTrans" presStyleCnt="0"/>
      <dgm:spPr/>
    </dgm:pt>
    <dgm:pt modelId="{9EA75AB9-2892-4CD7-B865-7F4258C79675}" type="pres">
      <dgm:prSet presAssocID="{56F085A4-0DE1-4A41-A37D-C8B058833FBE}" presName="compNode" presStyleCnt="0"/>
      <dgm:spPr/>
    </dgm:pt>
    <dgm:pt modelId="{3EFF8297-11D7-4C53-8BC2-EAA8485524C4}" type="pres">
      <dgm:prSet presAssocID="{56F085A4-0DE1-4A41-A37D-C8B058833FBE}" presName="bgRect" presStyleLbl="bgShp" presStyleIdx="2" presStyleCnt="8"/>
      <dgm:spPr/>
    </dgm:pt>
    <dgm:pt modelId="{79D650E9-65E4-4AB0-8B66-E4967D213777}" type="pres">
      <dgm:prSet presAssocID="{56F085A4-0DE1-4A41-A37D-C8B058833FBE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2F7E7614-BCA3-47E7-9EF5-220F1D85F980}" type="pres">
      <dgm:prSet presAssocID="{56F085A4-0DE1-4A41-A37D-C8B058833FBE}" presName="spaceRect" presStyleCnt="0"/>
      <dgm:spPr/>
    </dgm:pt>
    <dgm:pt modelId="{593ACA0D-A1ED-4850-B56F-A5106EFC6405}" type="pres">
      <dgm:prSet presAssocID="{56F085A4-0DE1-4A41-A37D-C8B058833FBE}" presName="parTx" presStyleLbl="revTx" presStyleIdx="2" presStyleCnt="8">
        <dgm:presLayoutVars>
          <dgm:chMax val="0"/>
          <dgm:chPref val="0"/>
        </dgm:presLayoutVars>
      </dgm:prSet>
      <dgm:spPr/>
    </dgm:pt>
    <dgm:pt modelId="{16361964-E15B-4B34-8A36-7C0471FAD4C4}" type="pres">
      <dgm:prSet presAssocID="{82FC6304-84BF-4E8C-AC47-64BA7EFE5CD5}" presName="sibTrans" presStyleCnt="0"/>
      <dgm:spPr/>
    </dgm:pt>
    <dgm:pt modelId="{05917ABE-6260-4022-B920-3487B0DA2639}" type="pres">
      <dgm:prSet presAssocID="{678E159F-CC82-4409-B196-BA9B1FA8E270}" presName="compNode" presStyleCnt="0"/>
      <dgm:spPr/>
    </dgm:pt>
    <dgm:pt modelId="{F65C2CEB-178D-4C41-A000-4E9516E575D2}" type="pres">
      <dgm:prSet presAssocID="{678E159F-CC82-4409-B196-BA9B1FA8E270}" presName="bgRect" presStyleLbl="bgShp" presStyleIdx="3" presStyleCnt="8"/>
      <dgm:spPr/>
    </dgm:pt>
    <dgm:pt modelId="{525265C0-559B-4D28-BB11-AE7460265466}" type="pres">
      <dgm:prSet presAssocID="{678E159F-CC82-4409-B196-BA9B1FA8E270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E01D1DA-8E93-4CE1-B019-777B40D1C991}" type="pres">
      <dgm:prSet presAssocID="{678E159F-CC82-4409-B196-BA9B1FA8E270}" presName="spaceRect" presStyleCnt="0"/>
      <dgm:spPr/>
    </dgm:pt>
    <dgm:pt modelId="{C5037973-905D-4008-B0B6-38B678D2A2A7}" type="pres">
      <dgm:prSet presAssocID="{678E159F-CC82-4409-B196-BA9B1FA8E270}" presName="parTx" presStyleLbl="revTx" presStyleIdx="3" presStyleCnt="8">
        <dgm:presLayoutVars>
          <dgm:chMax val="0"/>
          <dgm:chPref val="0"/>
        </dgm:presLayoutVars>
      </dgm:prSet>
      <dgm:spPr/>
    </dgm:pt>
    <dgm:pt modelId="{0E197E47-606F-449A-9229-958C6B8C24CF}" type="pres">
      <dgm:prSet presAssocID="{27C8643F-D633-46BA-B487-4B28BB63FE38}" presName="sibTrans" presStyleCnt="0"/>
      <dgm:spPr/>
    </dgm:pt>
    <dgm:pt modelId="{91DA3451-1BBE-46A9-970B-C5E085AF6213}" type="pres">
      <dgm:prSet presAssocID="{3DEBBC4F-9029-4002-85AD-5869518D2398}" presName="compNode" presStyleCnt="0"/>
      <dgm:spPr/>
    </dgm:pt>
    <dgm:pt modelId="{D0CDF37E-B863-4EFC-84F6-62E6AA5E7A14}" type="pres">
      <dgm:prSet presAssocID="{3DEBBC4F-9029-4002-85AD-5869518D2398}" presName="bgRect" presStyleLbl="bgShp" presStyleIdx="4" presStyleCnt="8"/>
      <dgm:spPr/>
    </dgm:pt>
    <dgm:pt modelId="{DDB405B4-BAA6-4676-9013-205173C91FED}" type="pres">
      <dgm:prSet presAssocID="{3DEBBC4F-9029-4002-85AD-5869518D2398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otprint"/>
        </a:ext>
      </dgm:extLst>
    </dgm:pt>
    <dgm:pt modelId="{EAF44DBD-95E8-4B10-A364-8E661E595495}" type="pres">
      <dgm:prSet presAssocID="{3DEBBC4F-9029-4002-85AD-5869518D2398}" presName="spaceRect" presStyleCnt="0"/>
      <dgm:spPr/>
    </dgm:pt>
    <dgm:pt modelId="{2D484810-1868-40E0-8E86-86E3B42DF97B}" type="pres">
      <dgm:prSet presAssocID="{3DEBBC4F-9029-4002-85AD-5869518D2398}" presName="parTx" presStyleLbl="revTx" presStyleIdx="4" presStyleCnt="8">
        <dgm:presLayoutVars>
          <dgm:chMax val="0"/>
          <dgm:chPref val="0"/>
        </dgm:presLayoutVars>
      </dgm:prSet>
      <dgm:spPr/>
    </dgm:pt>
    <dgm:pt modelId="{B9406DBC-071F-4F94-A519-CDA3FDCD7BDE}" type="pres">
      <dgm:prSet presAssocID="{4EA0DDA1-E320-4C8A-8EE9-E6896450D4C8}" presName="sibTrans" presStyleCnt="0"/>
      <dgm:spPr/>
    </dgm:pt>
    <dgm:pt modelId="{2CFF3BA5-8862-426D-BCC7-1FFDFAEA7991}" type="pres">
      <dgm:prSet presAssocID="{37106ADF-37D1-4B05-8FAB-379226339041}" presName="compNode" presStyleCnt="0"/>
      <dgm:spPr/>
    </dgm:pt>
    <dgm:pt modelId="{7117DD0B-F15A-44B5-8770-EAF23F7A77B5}" type="pres">
      <dgm:prSet presAssocID="{37106ADF-37D1-4B05-8FAB-379226339041}" presName="bgRect" presStyleLbl="bgShp" presStyleIdx="5" presStyleCnt="8"/>
      <dgm:spPr/>
    </dgm:pt>
    <dgm:pt modelId="{D27AEDC5-AA79-4776-9F10-7937D038B893}" type="pres">
      <dgm:prSet presAssocID="{37106ADF-37D1-4B05-8FAB-37922633904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ke"/>
        </a:ext>
      </dgm:extLst>
    </dgm:pt>
    <dgm:pt modelId="{99D2C89C-1B44-4D43-A432-139ED194393E}" type="pres">
      <dgm:prSet presAssocID="{37106ADF-37D1-4B05-8FAB-379226339041}" presName="spaceRect" presStyleCnt="0"/>
      <dgm:spPr/>
    </dgm:pt>
    <dgm:pt modelId="{19848489-A0BA-4048-8F8A-9408F041AAE8}" type="pres">
      <dgm:prSet presAssocID="{37106ADF-37D1-4B05-8FAB-379226339041}" presName="parTx" presStyleLbl="revTx" presStyleIdx="5" presStyleCnt="8">
        <dgm:presLayoutVars>
          <dgm:chMax val="0"/>
          <dgm:chPref val="0"/>
        </dgm:presLayoutVars>
      </dgm:prSet>
      <dgm:spPr/>
    </dgm:pt>
    <dgm:pt modelId="{5635CED4-A559-41AE-B020-7D5C10CBB3CD}" type="pres">
      <dgm:prSet presAssocID="{B3004F0D-7B9A-4AF1-82E1-524904F51308}" presName="sibTrans" presStyleCnt="0"/>
      <dgm:spPr/>
    </dgm:pt>
    <dgm:pt modelId="{61DCE11B-450C-44AB-9CF3-CD1D38B61885}" type="pres">
      <dgm:prSet presAssocID="{2E90CE76-B0B1-4DA1-8578-EF84D5DA129E}" presName="compNode" presStyleCnt="0"/>
      <dgm:spPr/>
    </dgm:pt>
    <dgm:pt modelId="{42DF3F83-F45E-4905-9304-B47B2A0DB6B5}" type="pres">
      <dgm:prSet presAssocID="{2E90CE76-B0B1-4DA1-8578-EF84D5DA129E}" presName="bgRect" presStyleLbl="bgShp" presStyleIdx="6" presStyleCnt="8"/>
      <dgm:spPr/>
    </dgm:pt>
    <dgm:pt modelId="{A2F375D5-EDCF-4DA8-BE65-58C45ECF7A55}" type="pres">
      <dgm:prSet presAssocID="{2E90CE76-B0B1-4DA1-8578-EF84D5DA129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9FE8FBAC-81D7-4F8C-8039-F08A2404973D}" type="pres">
      <dgm:prSet presAssocID="{2E90CE76-B0B1-4DA1-8578-EF84D5DA129E}" presName="spaceRect" presStyleCnt="0"/>
      <dgm:spPr/>
    </dgm:pt>
    <dgm:pt modelId="{EB9F5ECA-A23F-4B3F-BCA1-828382C8D48D}" type="pres">
      <dgm:prSet presAssocID="{2E90CE76-B0B1-4DA1-8578-EF84D5DA129E}" presName="parTx" presStyleLbl="revTx" presStyleIdx="6" presStyleCnt="8">
        <dgm:presLayoutVars>
          <dgm:chMax val="0"/>
          <dgm:chPref val="0"/>
        </dgm:presLayoutVars>
      </dgm:prSet>
      <dgm:spPr/>
    </dgm:pt>
    <dgm:pt modelId="{1F0C0BCE-8FCC-4756-8D11-8D5035353995}" type="pres">
      <dgm:prSet presAssocID="{D0F73A82-D9A1-484A-8010-FE0BAD97F1ED}" presName="sibTrans" presStyleCnt="0"/>
      <dgm:spPr/>
    </dgm:pt>
    <dgm:pt modelId="{6F2A7169-4ED7-4EDB-81B7-7310191C2265}" type="pres">
      <dgm:prSet presAssocID="{1E71A133-0C23-4CDC-97F0-86CA415765B8}" presName="compNode" presStyleCnt="0"/>
      <dgm:spPr/>
    </dgm:pt>
    <dgm:pt modelId="{8EC773F2-E45A-4E5B-B9C1-B3D86B86B555}" type="pres">
      <dgm:prSet presAssocID="{1E71A133-0C23-4CDC-97F0-86CA415765B8}" presName="bgRect" presStyleLbl="bgShp" presStyleIdx="7" presStyleCnt="8"/>
      <dgm:spPr/>
    </dgm:pt>
    <dgm:pt modelId="{9BE1ABC6-766D-4A90-8E81-9988C4D17C9F}" type="pres">
      <dgm:prSet presAssocID="{1E71A133-0C23-4CDC-97F0-86CA415765B8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DD15555-B2BA-4D11-87D0-8ABF45F88E01}" type="pres">
      <dgm:prSet presAssocID="{1E71A133-0C23-4CDC-97F0-86CA415765B8}" presName="spaceRect" presStyleCnt="0"/>
      <dgm:spPr/>
    </dgm:pt>
    <dgm:pt modelId="{4EB4D93A-6A16-45CA-A8E9-01DA4D0E54F0}" type="pres">
      <dgm:prSet presAssocID="{1E71A133-0C23-4CDC-97F0-86CA415765B8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C84B1100-8E0A-4C47-8774-90105E514771}" type="presOf" srcId="{18932D45-0113-4E00-9DC0-5746B87BF53A}" destId="{9BAA6E3B-4A70-4AE3-807D-37C3BDAD1FB5}" srcOrd="0" destOrd="0" presId="urn:microsoft.com/office/officeart/2018/2/layout/IconVerticalSolidList"/>
    <dgm:cxn modelId="{7900A708-F63F-4323-988C-89A9D39FE607}" srcId="{5B64BD5F-D95A-4EF0-A519-8293DE27419C}" destId="{3DEBBC4F-9029-4002-85AD-5869518D2398}" srcOrd="4" destOrd="0" parTransId="{3E6AE3CA-4CAD-4555-A8AE-5A1929B334F1}" sibTransId="{4EA0DDA1-E320-4C8A-8EE9-E6896450D4C8}"/>
    <dgm:cxn modelId="{83263A28-A0A3-45A1-A809-0649A4CED523}" srcId="{5B64BD5F-D95A-4EF0-A519-8293DE27419C}" destId="{2E90CE76-B0B1-4DA1-8578-EF84D5DA129E}" srcOrd="6" destOrd="0" parTransId="{ADB656BA-F40F-4AAF-AA20-1DA1DFA077CC}" sibTransId="{D0F73A82-D9A1-484A-8010-FE0BAD97F1ED}"/>
    <dgm:cxn modelId="{97023B35-DCE1-43ED-BD1A-CE3F85435D58}" srcId="{5B64BD5F-D95A-4EF0-A519-8293DE27419C}" destId="{749B1540-884B-418E-A672-B6E9CB65E4D2}" srcOrd="0" destOrd="0" parTransId="{A03BBE82-EBD7-4772-98B2-25F5692FD765}" sibTransId="{49E61330-C893-44BD-B890-0E5CDB97BE43}"/>
    <dgm:cxn modelId="{40B3DF5B-1DA0-41E1-B6A6-ED42540528EC}" srcId="{5B64BD5F-D95A-4EF0-A519-8293DE27419C}" destId="{18932D45-0113-4E00-9DC0-5746B87BF53A}" srcOrd="1" destOrd="0" parTransId="{35627254-60FF-4CBD-BCC1-98CBCF3CE0F6}" sibTransId="{AC823642-C82A-493C-BCD1-984C623AAD01}"/>
    <dgm:cxn modelId="{B50DBE5F-056B-4484-85C3-FB3810F12072}" type="presOf" srcId="{749B1540-884B-418E-A672-B6E9CB65E4D2}" destId="{8FE730CC-85D8-4142-BB90-0226AFD117AE}" srcOrd="0" destOrd="0" presId="urn:microsoft.com/office/officeart/2018/2/layout/IconVerticalSolidList"/>
    <dgm:cxn modelId="{E3875142-1BA8-480B-BB47-AB85503A1C30}" type="presOf" srcId="{3DEBBC4F-9029-4002-85AD-5869518D2398}" destId="{2D484810-1868-40E0-8E86-86E3B42DF97B}" srcOrd="0" destOrd="0" presId="urn:microsoft.com/office/officeart/2018/2/layout/IconVerticalSolidList"/>
    <dgm:cxn modelId="{08F8B043-4F3C-41E0-A6DB-EE567DA66339}" type="presOf" srcId="{56F085A4-0DE1-4A41-A37D-C8B058833FBE}" destId="{593ACA0D-A1ED-4850-B56F-A5106EFC6405}" srcOrd="0" destOrd="0" presId="urn:microsoft.com/office/officeart/2018/2/layout/IconVerticalSolidList"/>
    <dgm:cxn modelId="{CEA6F64E-A584-451D-A118-6DF24A1EDBC5}" type="presOf" srcId="{1E71A133-0C23-4CDC-97F0-86CA415765B8}" destId="{4EB4D93A-6A16-45CA-A8E9-01DA4D0E54F0}" srcOrd="0" destOrd="0" presId="urn:microsoft.com/office/officeart/2018/2/layout/IconVerticalSolidList"/>
    <dgm:cxn modelId="{52F03350-2DCF-4B0A-AAF1-719D39A4B09A}" srcId="{5B64BD5F-D95A-4EF0-A519-8293DE27419C}" destId="{678E159F-CC82-4409-B196-BA9B1FA8E270}" srcOrd="3" destOrd="0" parTransId="{047C3C95-30FC-428B-8848-BD227444C61E}" sibTransId="{27C8643F-D633-46BA-B487-4B28BB63FE38}"/>
    <dgm:cxn modelId="{30F80553-C876-4C03-833A-F9F6089138C5}" srcId="{5B64BD5F-D95A-4EF0-A519-8293DE27419C}" destId="{56F085A4-0DE1-4A41-A37D-C8B058833FBE}" srcOrd="2" destOrd="0" parTransId="{D17CE666-4D51-4EB0-B66E-340C94A0B2B9}" sibTransId="{82FC6304-84BF-4E8C-AC47-64BA7EFE5CD5}"/>
    <dgm:cxn modelId="{68791376-F508-4F35-932B-FDAE7F66C438}" type="presOf" srcId="{678E159F-CC82-4409-B196-BA9B1FA8E270}" destId="{C5037973-905D-4008-B0B6-38B678D2A2A7}" srcOrd="0" destOrd="0" presId="urn:microsoft.com/office/officeart/2018/2/layout/IconVerticalSolidList"/>
    <dgm:cxn modelId="{E84BC1A0-A804-45C0-A4ED-DF99C09DC294}" type="presOf" srcId="{2E90CE76-B0B1-4DA1-8578-EF84D5DA129E}" destId="{EB9F5ECA-A23F-4B3F-BCA1-828382C8D48D}" srcOrd="0" destOrd="0" presId="urn:microsoft.com/office/officeart/2018/2/layout/IconVerticalSolidList"/>
    <dgm:cxn modelId="{7365CAA6-D113-4A69-B993-E4D456156469}" srcId="{5B64BD5F-D95A-4EF0-A519-8293DE27419C}" destId="{37106ADF-37D1-4B05-8FAB-379226339041}" srcOrd="5" destOrd="0" parTransId="{E6F002C8-3D7B-4945-A26F-8B3605E7C86A}" sibTransId="{B3004F0D-7B9A-4AF1-82E1-524904F51308}"/>
    <dgm:cxn modelId="{80C496C2-0908-4080-BE8C-52083F56AE02}" srcId="{5B64BD5F-D95A-4EF0-A519-8293DE27419C}" destId="{1E71A133-0C23-4CDC-97F0-86CA415765B8}" srcOrd="7" destOrd="0" parTransId="{52D0ABAC-55D5-43E8-AE1B-3C4BBD6F68F6}" sibTransId="{385BF090-9697-46A1-A8FD-9A0D7668821A}"/>
    <dgm:cxn modelId="{F13B3DF3-C41D-40E9-AE36-07D576114391}" type="presOf" srcId="{5B64BD5F-D95A-4EF0-A519-8293DE27419C}" destId="{5E786C48-045B-4547-AE7C-1C1A77D48C67}" srcOrd="0" destOrd="0" presId="urn:microsoft.com/office/officeart/2018/2/layout/IconVerticalSolidList"/>
    <dgm:cxn modelId="{AE4073FE-6A9C-4397-9A71-D33F3ADBD26A}" type="presOf" srcId="{37106ADF-37D1-4B05-8FAB-379226339041}" destId="{19848489-A0BA-4048-8F8A-9408F041AAE8}" srcOrd="0" destOrd="0" presId="urn:microsoft.com/office/officeart/2018/2/layout/IconVerticalSolidList"/>
    <dgm:cxn modelId="{6E32F965-E4BA-4CB9-9467-F7D16B7D0720}" type="presParOf" srcId="{5E786C48-045B-4547-AE7C-1C1A77D48C67}" destId="{975D8894-A3DD-4C2F-B47F-778E26419F21}" srcOrd="0" destOrd="0" presId="urn:microsoft.com/office/officeart/2018/2/layout/IconVerticalSolidList"/>
    <dgm:cxn modelId="{C3ED197B-740C-4E32-84C5-8466A14E227A}" type="presParOf" srcId="{975D8894-A3DD-4C2F-B47F-778E26419F21}" destId="{216F827A-AFE2-48BE-8483-7CD4340132E4}" srcOrd="0" destOrd="0" presId="urn:microsoft.com/office/officeart/2018/2/layout/IconVerticalSolidList"/>
    <dgm:cxn modelId="{50040CDF-81BD-42EA-B1E9-039E6AFFAC16}" type="presParOf" srcId="{975D8894-A3DD-4C2F-B47F-778E26419F21}" destId="{BF8E088B-6338-4610-9450-D97A54A779BB}" srcOrd="1" destOrd="0" presId="urn:microsoft.com/office/officeart/2018/2/layout/IconVerticalSolidList"/>
    <dgm:cxn modelId="{C0056BB0-34FC-47D8-B19A-BD4C7C694F7C}" type="presParOf" srcId="{975D8894-A3DD-4C2F-B47F-778E26419F21}" destId="{758341C0-2B5B-4BFD-8E8B-D889130DC290}" srcOrd="2" destOrd="0" presId="urn:microsoft.com/office/officeart/2018/2/layout/IconVerticalSolidList"/>
    <dgm:cxn modelId="{8C30A1BF-042E-488B-ABAB-B40DB4FC804B}" type="presParOf" srcId="{975D8894-A3DD-4C2F-B47F-778E26419F21}" destId="{8FE730CC-85D8-4142-BB90-0226AFD117AE}" srcOrd="3" destOrd="0" presId="urn:microsoft.com/office/officeart/2018/2/layout/IconVerticalSolidList"/>
    <dgm:cxn modelId="{71296377-766A-45EA-B0ED-C5917E5197A5}" type="presParOf" srcId="{5E786C48-045B-4547-AE7C-1C1A77D48C67}" destId="{F1F2EC1D-2BF5-48E7-BC44-3505FC33BD62}" srcOrd="1" destOrd="0" presId="urn:microsoft.com/office/officeart/2018/2/layout/IconVerticalSolidList"/>
    <dgm:cxn modelId="{4E42D77F-226A-4BAA-A3A9-D558B40F154C}" type="presParOf" srcId="{5E786C48-045B-4547-AE7C-1C1A77D48C67}" destId="{DAA89E74-77CB-461F-9B47-7FBF66A4AB31}" srcOrd="2" destOrd="0" presId="urn:microsoft.com/office/officeart/2018/2/layout/IconVerticalSolidList"/>
    <dgm:cxn modelId="{E43339E9-6B67-48D6-B032-788B2212AF98}" type="presParOf" srcId="{DAA89E74-77CB-461F-9B47-7FBF66A4AB31}" destId="{C9A3D5E1-74DB-46D9-8738-24470A48E98D}" srcOrd="0" destOrd="0" presId="urn:microsoft.com/office/officeart/2018/2/layout/IconVerticalSolidList"/>
    <dgm:cxn modelId="{271AF175-B1F3-4359-A97B-B2F2489549E9}" type="presParOf" srcId="{DAA89E74-77CB-461F-9B47-7FBF66A4AB31}" destId="{2CD2D3C6-B3BF-4E0E-B807-76FBE7FB6E70}" srcOrd="1" destOrd="0" presId="urn:microsoft.com/office/officeart/2018/2/layout/IconVerticalSolidList"/>
    <dgm:cxn modelId="{2279F5CB-2363-4A7B-964B-7F364D792259}" type="presParOf" srcId="{DAA89E74-77CB-461F-9B47-7FBF66A4AB31}" destId="{1D14F5B5-3D59-4ABF-820A-9C93A1EF4033}" srcOrd="2" destOrd="0" presId="urn:microsoft.com/office/officeart/2018/2/layout/IconVerticalSolidList"/>
    <dgm:cxn modelId="{6ECE99A5-AEDB-40A9-9086-CFDC961553D9}" type="presParOf" srcId="{DAA89E74-77CB-461F-9B47-7FBF66A4AB31}" destId="{9BAA6E3B-4A70-4AE3-807D-37C3BDAD1FB5}" srcOrd="3" destOrd="0" presId="urn:microsoft.com/office/officeart/2018/2/layout/IconVerticalSolidList"/>
    <dgm:cxn modelId="{5ED122B8-2796-4D86-8DD5-541DAD568B92}" type="presParOf" srcId="{5E786C48-045B-4547-AE7C-1C1A77D48C67}" destId="{08416193-32CE-42BA-83EF-86B071D59F28}" srcOrd="3" destOrd="0" presId="urn:microsoft.com/office/officeart/2018/2/layout/IconVerticalSolidList"/>
    <dgm:cxn modelId="{EB6E74F8-DB50-4DA8-8652-8951F2449736}" type="presParOf" srcId="{5E786C48-045B-4547-AE7C-1C1A77D48C67}" destId="{9EA75AB9-2892-4CD7-B865-7F4258C79675}" srcOrd="4" destOrd="0" presId="urn:microsoft.com/office/officeart/2018/2/layout/IconVerticalSolidList"/>
    <dgm:cxn modelId="{9E1A6679-5BDE-440A-A216-D4849F63FCA2}" type="presParOf" srcId="{9EA75AB9-2892-4CD7-B865-7F4258C79675}" destId="{3EFF8297-11D7-4C53-8BC2-EAA8485524C4}" srcOrd="0" destOrd="0" presId="urn:microsoft.com/office/officeart/2018/2/layout/IconVerticalSolidList"/>
    <dgm:cxn modelId="{30713C02-5E76-4E30-B5D8-F1908D821FCC}" type="presParOf" srcId="{9EA75AB9-2892-4CD7-B865-7F4258C79675}" destId="{79D650E9-65E4-4AB0-8B66-E4967D213777}" srcOrd="1" destOrd="0" presId="urn:microsoft.com/office/officeart/2018/2/layout/IconVerticalSolidList"/>
    <dgm:cxn modelId="{7469D24A-77F7-4087-A67C-FA2D0A52FAC5}" type="presParOf" srcId="{9EA75AB9-2892-4CD7-B865-7F4258C79675}" destId="{2F7E7614-BCA3-47E7-9EF5-220F1D85F980}" srcOrd="2" destOrd="0" presId="urn:microsoft.com/office/officeart/2018/2/layout/IconVerticalSolidList"/>
    <dgm:cxn modelId="{738F01C3-424C-4ACC-8A08-17589FF74170}" type="presParOf" srcId="{9EA75AB9-2892-4CD7-B865-7F4258C79675}" destId="{593ACA0D-A1ED-4850-B56F-A5106EFC6405}" srcOrd="3" destOrd="0" presId="urn:microsoft.com/office/officeart/2018/2/layout/IconVerticalSolidList"/>
    <dgm:cxn modelId="{41144119-4F0E-403B-9FF4-A67B8C47738B}" type="presParOf" srcId="{5E786C48-045B-4547-AE7C-1C1A77D48C67}" destId="{16361964-E15B-4B34-8A36-7C0471FAD4C4}" srcOrd="5" destOrd="0" presId="urn:microsoft.com/office/officeart/2018/2/layout/IconVerticalSolidList"/>
    <dgm:cxn modelId="{C0DE9440-F01C-4C42-97A1-7C9B862F491E}" type="presParOf" srcId="{5E786C48-045B-4547-AE7C-1C1A77D48C67}" destId="{05917ABE-6260-4022-B920-3487B0DA2639}" srcOrd="6" destOrd="0" presId="urn:microsoft.com/office/officeart/2018/2/layout/IconVerticalSolidList"/>
    <dgm:cxn modelId="{AEB82E58-036A-4C9A-93DF-25356D03D708}" type="presParOf" srcId="{05917ABE-6260-4022-B920-3487B0DA2639}" destId="{F65C2CEB-178D-4C41-A000-4E9516E575D2}" srcOrd="0" destOrd="0" presId="urn:microsoft.com/office/officeart/2018/2/layout/IconVerticalSolidList"/>
    <dgm:cxn modelId="{8C1716C0-00F0-4377-A5BF-5BDB60FED590}" type="presParOf" srcId="{05917ABE-6260-4022-B920-3487B0DA2639}" destId="{525265C0-559B-4D28-BB11-AE7460265466}" srcOrd="1" destOrd="0" presId="urn:microsoft.com/office/officeart/2018/2/layout/IconVerticalSolidList"/>
    <dgm:cxn modelId="{61E3B740-DD80-4ADD-80C4-39F30D8DE18B}" type="presParOf" srcId="{05917ABE-6260-4022-B920-3487B0DA2639}" destId="{0E01D1DA-8E93-4CE1-B019-777B40D1C991}" srcOrd="2" destOrd="0" presId="urn:microsoft.com/office/officeart/2018/2/layout/IconVerticalSolidList"/>
    <dgm:cxn modelId="{FE318DFC-ADF4-445D-86B2-5C9354250580}" type="presParOf" srcId="{05917ABE-6260-4022-B920-3487B0DA2639}" destId="{C5037973-905D-4008-B0B6-38B678D2A2A7}" srcOrd="3" destOrd="0" presId="urn:microsoft.com/office/officeart/2018/2/layout/IconVerticalSolidList"/>
    <dgm:cxn modelId="{2E80723A-02BA-48FF-B949-6443F9160CFF}" type="presParOf" srcId="{5E786C48-045B-4547-AE7C-1C1A77D48C67}" destId="{0E197E47-606F-449A-9229-958C6B8C24CF}" srcOrd="7" destOrd="0" presId="urn:microsoft.com/office/officeart/2018/2/layout/IconVerticalSolidList"/>
    <dgm:cxn modelId="{0CA740E7-AED3-4893-B455-9A549A4A2B3F}" type="presParOf" srcId="{5E786C48-045B-4547-AE7C-1C1A77D48C67}" destId="{91DA3451-1BBE-46A9-970B-C5E085AF6213}" srcOrd="8" destOrd="0" presId="urn:microsoft.com/office/officeart/2018/2/layout/IconVerticalSolidList"/>
    <dgm:cxn modelId="{905EF4C8-5F48-46D4-B7C4-D7C61559F731}" type="presParOf" srcId="{91DA3451-1BBE-46A9-970B-C5E085AF6213}" destId="{D0CDF37E-B863-4EFC-84F6-62E6AA5E7A14}" srcOrd="0" destOrd="0" presId="urn:microsoft.com/office/officeart/2018/2/layout/IconVerticalSolidList"/>
    <dgm:cxn modelId="{4B6DC530-84A9-4D30-B2F3-8F6CFC34A5F9}" type="presParOf" srcId="{91DA3451-1BBE-46A9-970B-C5E085AF6213}" destId="{DDB405B4-BAA6-4676-9013-205173C91FED}" srcOrd="1" destOrd="0" presId="urn:microsoft.com/office/officeart/2018/2/layout/IconVerticalSolidList"/>
    <dgm:cxn modelId="{4A391DF9-32B9-4C4C-8DDB-B75CBAB70EEC}" type="presParOf" srcId="{91DA3451-1BBE-46A9-970B-C5E085AF6213}" destId="{EAF44DBD-95E8-4B10-A364-8E661E595495}" srcOrd="2" destOrd="0" presId="urn:microsoft.com/office/officeart/2018/2/layout/IconVerticalSolidList"/>
    <dgm:cxn modelId="{14FBA134-9CFE-4AF5-909B-C6C318480C7F}" type="presParOf" srcId="{91DA3451-1BBE-46A9-970B-C5E085AF6213}" destId="{2D484810-1868-40E0-8E86-86E3B42DF97B}" srcOrd="3" destOrd="0" presId="urn:microsoft.com/office/officeart/2018/2/layout/IconVerticalSolidList"/>
    <dgm:cxn modelId="{75D1F1BE-3F95-4870-B9DF-ADF0F370646F}" type="presParOf" srcId="{5E786C48-045B-4547-AE7C-1C1A77D48C67}" destId="{B9406DBC-071F-4F94-A519-CDA3FDCD7BDE}" srcOrd="9" destOrd="0" presId="urn:microsoft.com/office/officeart/2018/2/layout/IconVerticalSolidList"/>
    <dgm:cxn modelId="{E7597C31-9FB1-48EC-83A4-7768EC95F9F4}" type="presParOf" srcId="{5E786C48-045B-4547-AE7C-1C1A77D48C67}" destId="{2CFF3BA5-8862-426D-BCC7-1FFDFAEA7991}" srcOrd="10" destOrd="0" presId="urn:microsoft.com/office/officeart/2018/2/layout/IconVerticalSolidList"/>
    <dgm:cxn modelId="{956A726F-83DE-4C84-9285-C7DF6BCEA0F3}" type="presParOf" srcId="{2CFF3BA5-8862-426D-BCC7-1FFDFAEA7991}" destId="{7117DD0B-F15A-44B5-8770-EAF23F7A77B5}" srcOrd="0" destOrd="0" presId="urn:microsoft.com/office/officeart/2018/2/layout/IconVerticalSolidList"/>
    <dgm:cxn modelId="{B3B023AC-0FF2-4AFE-88F6-42777E93FA6C}" type="presParOf" srcId="{2CFF3BA5-8862-426D-BCC7-1FFDFAEA7991}" destId="{D27AEDC5-AA79-4776-9F10-7937D038B893}" srcOrd="1" destOrd="0" presId="urn:microsoft.com/office/officeart/2018/2/layout/IconVerticalSolidList"/>
    <dgm:cxn modelId="{3414E75E-3AB7-4648-857A-D321E0221BA7}" type="presParOf" srcId="{2CFF3BA5-8862-426D-BCC7-1FFDFAEA7991}" destId="{99D2C89C-1B44-4D43-A432-139ED194393E}" srcOrd="2" destOrd="0" presId="urn:microsoft.com/office/officeart/2018/2/layout/IconVerticalSolidList"/>
    <dgm:cxn modelId="{3A887B3B-A6E8-4D4D-B77F-861FB1862563}" type="presParOf" srcId="{2CFF3BA5-8862-426D-BCC7-1FFDFAEA7991}" destId="{19848489-A0BA-4048-8F8A-9408F041AAE8}" srcOrd="3" destOrd="0" presId="urn:microsoft.com/office/officeart/2018/2/layout/IconVerticalSolidList"/>
    <dgm:cxn modelId="{B39001BD-968B-43A2-A83F-429D14D1D697}" type="presParOf" srcId="{5E786C48-045B-4547-AE7C-1C1A77D48C67}" destId="{5635CED4-A559-41AE-B020-7D5C10CBB3CD}" srcOrd="11" destOrd="0" presId="urn:microsoft.com/office/officeart/2018/2/layout/IconVerticalSolidList"/>
    <dgm:cxn modelId="{2A8FC432-A11D-4C8A-9E5F-005D758E1E60}" type="presParOf" srcId="{5E786C48-045B-4547-AE7C-1C1A77D48C67}" destId="{61DCE11B-450C-44AB-9CF3-CD1D38B61885}" srcOrd="12" destOrd="0" presId="urn:microsoft.com/office/officeart/2018/2/layout/IconVerticalSolidList"/>
    <dgm:cxn modelId="{5E020B88-70A2-460B-9132-F205AAB9A8B4}" type="presParOf" srcId="{61DCE11B-450C-44AB-9CF3-CD1D38B61885}" destId="{42DF3F83-F45E-4905-9304-B47B2A0DB6B5}" srcOrd="0" destOrd="0" presId="urn:microsoft.com/office/officeart/2018/2/layout/IconVerticalSolidList"/>
    <dgm:cxn modelId="{E7A6E47E-3142-404C-A577-FB1DDFC5155F}" type="presParOf" srcId="{61DCE11B-450C-44AB-9CF3-CD1D38B61885}" destId="{A2F375D5-EDCF-4DA8-BE65-58C45ECF7A55}" srcOrd="1" destOrd="0" presId="urn:microsoft.com/office/officeart/2018/2/layout/IconVerticalSolidList"/>
    <dgm:cxn modelId="{3E87E90F-0B66-4FBF-92F2-EA01086B2851}" type="presParOf" srcId="{61DCE11B-450C-44AB-9CF3-CD1D38B61885}" destId="{9FE8FBAC-81D7-4F8C-8039-F08A2404973D}" srcOrd="2" destOrd="0" presId="urn:microsoft.com/office/officeart/2018/2/layout/IconVerticalSolidList"/>
    <dgm:cxn modelId="{2C49A927-A66D-4FA6-963D-ABB18DE447E4}" type="presParOf" srcId="{61DCE11B-450C-44AB-9CF3-CD1D38B61885}" destId="{EB9F5ECA-A23F-4B3F-BCA1-828382C8D48D}" srcOrd="3" destOrd="0" presId="urn:microsoft.com/office/officeart/2018/2/layout/IconVerticalSolidList"/>
    <dgm:cxn modelId="{630C52F6-4564-4D00-9E19-571552823799}" type="presParOf" srcId="{5E786C48-045B-4547-AE7C-1C1A77D48C67}" destId="{1F0C0BCE-8FCC-4756-8D11-8D5035353995}" srcOrd="13" destOrd="0" presId="urn:microsoft.com/office/officeart/2018/2/layout/IconVerticalSolidList"/>
    <dgm:cxn modelId="{417E4423-70AE-4769-8B0F-FF6C2C9A9C72}" type="presParOf" srcId="{5E786C48-045B-4547-AE7C-1C1A77D48C67}" destId="{6F2A7169-4ED7-4EDB-81B7-7310191C2265}" srcOrd="14" destOrd="0" presId="urn:microsoft.com/office/officeart/2018/2/layout/IconVerticalSolidList"/>
    <dgm:cxn modelId="{44E8FE9B-4BE4-4941-88E7-A74E64ABA2CF}" type="presParOf" srcId="{6F2A7169-4ED7-4EDB-81B7-7310191C2265}" destId="{8EC773F2-E45A-4E5B-B9C1-B3D86B86B555}" srcOrd="0" destOrd="0" presId="urn:microsoft.com/office/officeart/2018/2/layout/IconVerticalSolidList"/>
    <dgm:cxn modelId="{50B26E10-1BC4-49B8-8BA0-474E0AD70D2F}" type="presParOf" srcId="{6F2A7169-4ED7-4EDB-81B7-7310191C2265}" destId="{9BE1ABC6-766D-4A90-8E81-9988C4D17C9F}" srcOrd="1" destOrd="0" presId="urn:microsoft.com/office/officeart/2018/2/layout/IconVerticalSolidList"/>
    <dgm:cxn modelId="{952C3529-786C-44B3-8546-5554A6F87FA0}" type="presParOf" srcId="{6F2A7169-4ED7-4EDB-81B7-7310191C2265}" destId="{DDD15555-B2BA-4D11-87D0-8ABF45F88E01}" srcOrd="2" destOrd="0" presId="urn:microsoft.com/office/officeart/2018/2/layout/IconVerticalSolidList"/>
    <dgm:cxn modelId="{3A29487C-EB05-4511-B367-E6C492740AE8}" type="presParOf" srcId="{6F2A7169-4ED7-4EDB-81B7-7310191C2265}" destId="{4EB4D93A-6A16-45CA-A8E9-01DA4D0E54F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DAD63-2B1C-49AE-9913-923FDBA06E23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CF5255-1458-451C-BC81-973B32D2BF57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671A2-4CD3-481E-84B5-70552A14BCA7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Programming needed in scientific research and mathematical modeling</a:t>
          </a:r>
        </a:p>
      </dsp:txBody>
      <dsp:txXfrm>
        <a:off x="1834517" y="469890"/>
        <a:ext cx="3148942" cy="1335915"/>
      </dsp:txXfrm>
    </dsp:sp>
    <dsp:sp modelId="{542B10B1-5AC1-4945-90D4-6BE89B3F8CB3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7882B-BF26-4A33-8A27-0B0B1B3370F7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FCA3-357D-4995-AFDB-90CBCB774786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Simulate complex phenomena</a:t>
          </a:r>
        </a:p>
      </dsp:txBody>
      <dsp:txXfrm>
        <a:off x="7154322" y="469890"/>
        <a:ext cx="3148942" cy="1335915"/>
      </dsp:txXfrm>
    </dsp:sp>
    <dsp:sp modelId="{7638724C-9DD7-4095-9067-AF87326FE25A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61D837-3388-403C-AE9E-30C8BD9CDC0E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B58F0-352E-40F6-8852-4F046BE2FF52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Analyze data</a:t>
          </a:r>
        </a:p>
      </dsp:txBody>
      <dsp:txXfrm>
        <a:off x="1834517" y="2545532"/>
        <a:ext cx="3148942" cy="1335915"/>
      </dsp:txXfrm>
    </dsp:sp>
    <dsp:sp modelId="{39E232E2-D389-40D6-8F40-9CCD29549F69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5C7B5-439D-4547-BB7D-3AC24E03C227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ED228-B562-46F7-843A-E1DFEEE3F927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Make predictions</a:t>
          </a:r>
        </a:p>
      </dsp:txBody>
      <dsp:txXfrm>
        <a:off x="7154322" y="2545532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EBAC0-F609-4C6D-9C7E-044833515995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590673-8830-44E8-AAE5-5ADC43721447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AD1F4-13B6-46C3-A7E9-BCEC6C511C1C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Using the I.P.O pattern</a:t>
          </a:r>
        </a:p>
      </dsp:txBody>
      <dsp:txXfrm>
        <a:off x="569079" y="2644614"/>
        <a:ext cx="2072362" cy="720000"/>
      </dsp:txXfrm>
    </dsp:sp>
    <dsp:sp modelId="{416F75F5-E2C3-46DF-8E19-34056166D52E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900C43-7D35-48F7-BC5D-AE8A6E828215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D73F1E-6CD3-4BEC-8889-E5D30829E467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Inputs</a:t>
          </a:r>
        </a:p>
      </dsp:txBody>
      <dsp:txXfrm>
        <a:off x="3004105" y="2644614"/>
        <a:ext cx="2072362" cy="720000"/>
      </dsp:txXfrm>
    </dsp:sp>
    <dsp:sp modelId="{AB4F44AD-5380-4E5D-9490-3BB20FC73A2E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5E82F-F6F7-4195-A7A4-35B6CADD0A2A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AB1BE-4214-4FBB-99D9-C589D59B191D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Processing</a:t>
          </a:r>
        </a:p>
      </dsp:txBody>
      <dsp:txXfrm>
        <a:off x="5439131" y="2644614"/>
        <a:ext cx="2072362" cy="720000"/>
      </dsp:txXfrm>
    </dsp:sp>
    <dsp:sp modelId="{7D951B00-6860-4AAA-86AE-A8C293C7C24D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C45CDC-F099-45B8-9017-5BCA37762C8E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A66D48-5C08-421D-A508-AC81DE5EF796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Outputs</a:t>
          </a:r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F827A-AFE2-48BE-8483-7CD4340132E4}">
      <dsp:nvSpPr>
        <dsp:cNvPr id="0" name=""/>
        <dsp:cNvSpPr/>
      </dsp:nvSpPr>
      <dsp:spPr>
        <a:xfrm>
          <a:off x="0" y="837"/>
          <a:ext cx="7395981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8E088B-6338-4610-9450-D97A54A779BB}">
      <dsp:nvSpPr>
        <dsp:cNvPr id="0" name=""/>
        <dsp:cNvSpPr/>
      </dsp:nvSpPr>
      <dsp:spPr>
        <a:xfrm>
          <a:off x="212721" y="159060"/>
          <a:ext cx="386767" cy="3867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730CC-85D8-4142-BB90-0226AFD117AE}">
      <dsp:nvSpPr>
        <dsp:cNvPr id="0" name=""/>
        <dsp:cNvSpPr/>
      </dsp:nvSpPr>
      <dsp:spPr>
        <a:xfrm>
          <a:off x="812210" y="837"/>
          <a:ext cx="6583770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Imagine we go to the local carnival. </a:t>
          </a:r>
          <a:endParaRPr lang="en-US" sz="1600" kern="1200"/>
        </a:p>
      </dsp:txBody>
      <dsp:txXfrm>
        <a:off x="812210" y="837"/>
        <a:ext cx="6583770" cy="703212"/>
      </dsp:txXfrm>
    </dsp:sp>
    <dsp:sp modelId="{C9A3D5E1-74DB-46D9-8738-24470A48E98D}">
      <dsp:nvSpPr>
        <dsp:cNvPr id="0" name=""/>
        <dsp:cNvSpPr/>
      </dsp:nvSpPr>
      <dsp:spPr>
        <a:xfrm>
          <a:off x="0" y="879853"/>
          <a:ext cx="7395981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2D3C6-B3BF-4E0E-B807-76FBE7FB6E70}">
      <dsp:nvSpPr>
        <dsp:cNvPr id="0" name=""/>
        <dsp:cNvSpPr/>
      </dsp:nvSpPr>
      <dsp:spPr>
        <a:xfrm>
          <a:off x="212721" y="1038076"/>
          <a:ext cx="386767" cy="3867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AA6E3B-4A70-4AE3-807D-37C3BDAD1FB5}">
      <dsp:nvSpPr>
        <dsp:cNvPr id="0" name=""/>
        <dsp:cNvSpPr/>
      </dsp:nvSpPr>
      <dsp:spPr>
        <a:xfrm>
          <a:off x="812210" y="879853"/>
          <a:ext cx="6583770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One ride costs one ticket</a:t>
          </a:r>
        </a:p>
      </dsp:txBody>
      <dsp:txXfrm>
        <a:off x="812210" y="879853"/>
        <a:ext cx="6583770" cy="703212"/>
      </dsp:txXfrm>
    </dsp:sp>
    <dsp:sp modelId="{3EFF8297-11D7-4C53-8BC2-EAA8485524C4}">
      <dsp:nvSpPr>
        <dsp:cNvPr id="0" name=""/>
        <dsp:cNvSpPr/>
      </dsp:nvSpPr>
      <dsp:spPr>
        <a:xfrm>
          <a:off x="0" y="1758869"/>
          <a:ext cx="7395981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650E9-65E4-4AB0-8B66-E4967D213777}">
      <dsp:nvSpPr>
        <dsp:cNvPr id="0" name=""/>
        <dsp:cNvSpPr/>
      </dsp:nvSpPr>
      <dsp:spPr>
        <a:xfrm>
          <a:off x="212721" y="1917092"/>
          <a:ext cx="386767" cy="3867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3ACA0D-A1ED-4850-B56F-A5106EFC6405}">
      <dsp:nvSpPr>
        <dsp:cNvPr id="0" name=""/>
        <dsp:cNvSpPr/>
      </dsp:nvSpPr>
      <dsp:spPr>
        <a:xfrm>
          <a:off x="812210" y="1758869"/>
          <a:ext cx="6583770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Do we have money?</a:t>
          </a:r>
        </a:p>
      </dsp:txBody>
      <dsp:txXfrm>
        <a:off x="812210" y="1758869"/>
        <a:ext cx="6583770" cy="703212"/>
      </dsp:txXfrm>
    </dsp:sp>
    <dsp:sp modelId="{F65C2CEB-178D-4C41-A000-4E9516E575D2}">
      <dsp:nvSpPr>
        <dsp:cNvPr id="0" name=""/>
        <dsp:cNvSpPr/>
      </dsp:nvSpPr>
      <dsp:spPr>
        <a:xfrm>
          <a:off x="0" y="2637885"/>
          <a:ext cx="7395981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265C0-559B-4D28-BB11-AE7460265466}">
      <dsp:nvSpPr>
        <dsp:cNvPr id="0" name=""/>
        <dsp:cNvSpPr/>
      </dsp:nvSpPr>
      <dsp:spPr>
        <a:xfrm>
          <a:off x="212721" y="2796108"/>
          <a:ext cx="386767" cy="3867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037973-905D-4008-B0B6-38B678D2A2A7}">
      <dsp:nvSpPr>
        <dsp:cNvPr id="0" name=""/>
        <dsp:cNvSpPr/>
      </dsp:nvSpPr>
      <dsp:spPr>
        <a:xfrm>
          <a:off x="812210" y="2637885"/>
          <a:ext cx="6583770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If so, buy some ticket, otherwise go home</a:t>
          </a:r>
        </a:p>
      </dsp:txBody>
      <dsp:txXfrm>
        <a:off x="812210" y="2637885"/>
        <a:ext cx="6583770" cy="703212"/>
      </dsp:txXfrm>
    </dsp:sp>
    <dsp:sp modelId="{D0CDF37E-B863-4EFC-84F6-62E6AA5E7A14}">
      <dsp:nvSpPr>
        <dsp:cNvPr id="0" name=""/>
        <dsp:cNvSpPr/>
      </dsp:nvSpPr>
      <dsp:spPr>
        <a:xfrm>
          <a:off x="0" y="3516901"/>
          <a:ext cx="7395981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B405B4-BAA6-4676-9013-205173C91FED}">
      <dsp:nvSpPr>
        <dsp:cNvPr id="0" name=""/>
        <dsp:cNvSpPr/>
      </dsp:nvSpPr>
      <dsp:spPr>
        <a:xfrm>
          <a:off x="212721" y="3675124"/>
          <a:ext cx="386767" cy="38676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484810-1868-40E0-8E86-86E3B42DF97B}">
      <dsp:nvSpPr>
        <dsp:cNvPr id="0" name=""/>
        <dsp:cNvSpPr/>
      </dsp:nvSpPr>
      <dsp:spPr>
        <a:xfrm>
          <a:off x="812210" y="3516901"/>
          <a:ext cx="6583770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Wait in line, get on ride. Wonder is it over yet.</a:t>
          </a:r>
        </a:p>
      </dsp:txBody>
      <dsp:txXfrm>
        <a:off x="812210" y="3516901"/>
        <a:ext cx="6583770" cy="703212"/>
      </dsp:txXfrm>
    </dsp:sp>
    <dsp:sp modelId="{7117DD0B-F15A-44B5-8770-EAF23F7A77B5}">
      <dsp:nvSpPr>
        <dsp:cNvPr id="0" name=""/>
        <dsp:cNvSpPr/>
      </dsp:nvSpPr>
      <dsp:spPr>
        <a:xfrm>
          <a:off x="0" y="4395917"/>
          <a:ext cx="7395981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7AEDC5-AA79-4776-9F10-7937D038B893}">
      <dsp:nvSpPr>
        <dsp:cNvPr id="0" name=""/>
        <dsp:cNvSpPr/>
      </dsp:nvSpPr>
      <dsp:spPr>
        <a:xfrm>
          <a:off x="212721" y="4554140"/>
          <a:ext cx="386767" cy="38676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848489-A0BA-4048-8F8A-9408F041AAE8}">
      <dsp:nvSpPr>
        <dsp:cNvPr id="0" name=""/>
        <dsp:cNvSpPr/>
      </dsp:nvSpPr>
      <dsp:spPr>
        <a:xfrm>
          <a:off x="812210" y="4395917"/>
          <a:ext cx="6583770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Ride it again if we still want to AND have at least one ticket.</a:t>
          </a:r>
        </a:p>
      </dsp:txBody>
      <dsp:txXfrm>
        <a:off x="812210" y="4395917"/>
        <a:ext cx="6583770" cy="703212"/>
      </dsp:txXfrm>
    </dsp:sp>
    <dsp:sp modelId="{42DF3F83-F45E-4905-9304-B47B2A0DB6B5}">
      <dsp:nvSpPr>
        <dsp:cNvPr id="0" name=""/>
        <dsp:cNvSpPr/>
      </dsp:nvSpPr>
      <dsp:spPr>
        <a:xfrm>
          <a:off x="0" y="5274933"/>
          <a:ext cx="7395981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F375D5-EDCF-4DA8-BE65-58C45ECF7A55}">
      <dsp:nvSpPr>
        <dsp:cNvPr id="0" name=""/>
        <dsp:cNvSpPr/>
      </dsp:nvSpPr>
      <dsp:spPr>
        <a:xfrm>
          <a:off x="212721" y="5433156"/>
          <a:ext cx="386767" cy="38676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9F5ECA-A23F-4B3F-BCA1-828382C8D48D}">
      <dsp:nvSpPr>
        <dsp:cNvPr id="0" name=""/>
        <dsp:cNvSpPr/>
      </dsp:nvSpPr>
      <dsp:spPr>
        <a:xfrm>
          <a:off x="812210" y="5274933"/>
          <a:ext cx="6583770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 to </a:t>
          </a:r>
          <a:r>
            <a:rPr lang="en-US" sz="3200" b="1" kern="1200" dirty="0"/>
            <a:t>draw.io</a:t>
          </a:r>
          <a:endParaRPr lang="en-US" sz="1600" b="1" kern="1200" dirty="0"/>
        </a:p>
      </dsp:txBody>
      <dsp:txXfrm>
        <a:off x="812210" y="5274933"/>
        <a:ext cx="6583770" cy="703212"/>
      </dsp:txXfrm>
    </dsp:sp>
    <dsp:sp modelId="{8EC773F2-E45A-4E5B-B9C1-B3D86B86B555}">
      <dsp:nvSpPr>
        <dsp:cNvPr id="0" name=""/>
        <dsp:cNvSpPr/>
      </dsp:nvSpPr>
      <dsp:spPr>
        <a:xfrm>
          <a:off x="0" y="6153949"/>
          <a:ext cx="7395981" cy="70321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E1ABC6-766D-4A90-8E81-9988C4D17C9F}">
      <dsp:nvSpPr>
        <dsp:cNvPr id="0" name=""/>
        <dsp:cNvSpPr/>
      </dsp:nvSpPr>
      <dsp:spPr>
        <a:xfrm>
          <a:off x="212721" y="6312172"/>
          <a:ext cx="386767" cy="38676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4D93A-6A16-45CA-A8E9-01DA4D0E54F0}">
      <dsp:nvSpPr>
        <dsp:cNvPr id="0" name=""/>
        <dsp:cNvSpPr/>
      </dsp:nvSpPr>
      <dsp:spPr>
        <a:xfrm>
          <a:off x="812210" y="6153949"/>
          <a:ext cx="6583770" cy="70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423" tIns="74423" rIns="74423" bIns="7442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Select Local Device, New Diagram, Basic Flowchart</a:t>
          </a:r>
          <a:endParaRPr lang="en-US" sz="1600" kern="1200" dirty="0"/>
        </a:p>
      </dsp:txBody>
      <dsp:txXfrm>
        <a:off x="812210" y="6153949"/>
        <a:ext cx="6583770" cy="703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BC0E7A40-79CB-4926-8C85-112512EFD37C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F2F62260-2A12-4C02-BC26-2F7CEE6BC2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1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grammable_logic_device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Logic_block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Ask students for feedback, write responses on board?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Software Development – create software apps to perform various tasks efficiently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Automation – automate repetitive tasks or processes, saving time &amp; effort, eliminate need for manual intervention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Problem Solving – Break down complex problems into smaller, more manageable parts and develop algorithms or step=by-step instructions to solve them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Scientific and Mathematical Modeling – use in scientific research and mathematical modeling. Simulate complex phenomena, analyze data, and make predictions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Innovation and Creativity – Provide a platform for innovation and creativity. Bring new ideas to live and develop new tech, products, and services. 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Career opportunities – Provides a wide range of job  opportunities. Programming needed in soft development, data science, cybersecurity, web development, game development, and other areas. 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Tell devices capable of computation how to do something.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08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anyone know what REPL is?</a:t>
            </a:r>
          </a:p>
          <a:p>
            <a:r>
              <a:rPr lang="en-US" dirty="0"/>
              <a:t>REPL: read, evaluate, print, and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Rust code, now starting to be added to the Linux kernel (core part of the Linux OS).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21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FPGA -- a type of integrated circuit that can be reprogrammed after manufacturing. 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FPGAs are a type of programmable logic device (PLD) and are made up of a matrix of configurable logic blocks (CLBs) that are connected by programmable interconnects.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99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Looks just like any other integrated circuit (IC), doesn’t it.</a:t>
            </a:r>
          </a:p>
          <a:p>
            <a:r>
              <a:rPr lang="en-US" dirty="0"/>
              <a:t>Puts a multiplexer onto the chip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consist of an array of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3" tooltip="Programmable logic device"/>
              </a:rPr>
              <a:t>programmable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hlinkClick r:id="rId4" tooltip="Logic block"/>
              </a:rPr>
              <a:t>logic blocks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with a connecting grid that can be configured "in the field" to interconnect with other logic blocks to perform various digital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47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inputs do I need for my system?</a:t>
            </a:r>
          </a:p>
          <a:p>
            <a:r>
              <a:rPr lang="en-US" dirty="0"/>
              <a:t>What processing am I doing on those inputs?</a:t>
            </a:r>
          </a:p>
          <a:p>
            <a:r>
              <a:rPr lang="en-US" dirty="0"/>
              <a:t>What results or outputs am I displaying to the user?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11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console input</a:t>
            </a:r>
          </a:p>
          <a:p>
            <a:r>
              <a:rPr lang="en-US" dirty="0" err="1">
                <a:sym typeface="Wingdings" panose="05000000000000000000" pitchFamily="2" charset="2"/>
              </a:rPr>
              <a:t>Cout</a:t>
            </a:r>
            <a:r>
              <a:rPr lang="en-US" dirty="0">
                <a:sym typeface="Wingdings" panose="05000000000000000000" pitchFamily="2" charset="2"/>
              </a:rPr>
              <a:t>  console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98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(temp &gt; 90.0)</a:t>
            </a:r>
          </a:p>
          <a:p>
            <a:r>
              <a:rPr lang="en-US" dirty="0" err="1"/>
              <a:t>Cout</a:t>
            </a:r>
            <a:r>
              <a:rPr lang="en-US" dirty="0"/>
              <a:t> &lt;&lt; “hot”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Else if (temp &lt; 32.0)</a:t>
            </a:r>
          </a:p>
          <a:p>
            <a:r>
              <a:rPr lang="en-US" dirty="0" err="1"/>
              <a:t>Cout</a:t>
            </a:r>
            <a:r>
              <a:rPr lang="en-US" dirty="0"/>
              <a:t> &lt;&lt; “cold”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  <a:p>
            <a:r>
              <a:rPr lang="en-US" dirty="0"/>
              <a:t>Else</a:t>
            </a:r>
          </a:p>
          <a:p>
            <a:r>
              <a:rPr lang="en-US" dirty="0" err="1"/>
              <a:t>Cout</a:t>
            </a:r>
            <a:r>
              <a:rPr lang="en-US" dirty="0"/>
              <a:t> &lt;&lt; “Okay </a:t>
            </a:r>
            <a:r>
              <a:rPr lang="en-US" dirty="0" err="1"/>
              <a:t>ish</a:t>
            </a:r>
            <a:r>
              <a:rPr lang="en-US" dirty="0"/>
              <a:t>” &lt;&lt; </a:t>
            </a:r>
            <a:r>
              <a:rPr lang="en-US" dirty="0" err="1"/>
              <a:t>endl</a:t>
            </a:r>
            <a:r>
              <a:rPr lang="en-US" dirty="0"/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497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everyone has a print out of at least 21-22</a:t>
            </a:r>
          </a:p>
          <a:p>
            <a:r>
              <a:rPr lang="en-US" dirty="0"/>
              <a:t>https://www.lucidchart.com/pages/what-is-a-flowchart-tutorial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088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If the answer is "Yes," follow the arrow to the "Outdoor Activities" node.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If the answer is "No," follow the arrow to the "Indoor Activities" node.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Loop involve being bored?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98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075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//  </a:t>
            </a:r>
            <a:r>
              <a:rPr lang="en-US" dirty="0" err="1"/>
              <a:t>cin.ignore</a:t>
            </a:r>
            <a:r>
              <a:rPr lang="en-US" dirty="0"/>
              <a:t>(); // stuff like this makes C++ challenging  </a:t>
            </a:r>
          </a:p>
          <a:p>
            <a:r>
              <a:rPr lang="en-US" dirty="0"/>
              <a:t>// </a:t>
            </a:r>
            <a:r>
              <a:rPr lang="en-US" dirty="0" err="1"/>
              <a:t>getline</a:t>
            </a:r>
            <a:r>
              <a:rPr lang="en-US" dirty="0"/>
              <a:t>(</a:t>
            </a:r>
            <a:r>
              <a:rPr lang="en-US" dirty="0" err="1"/>
              <a:t>cin</a:t>
            </a:r>
            <a:r>
              <a:rPr lang="en-US" dirty="0"/>
              <a:t>, suffixes); // using #include &lt;string&gt;</a:t>
            </a:r>
          </a:p>
          <a:p>
            <a:r>
              <a:rPr lang="en-US" dirty="0"/>
              <a:t>#include &lt;</a:t>
            </a:r>
            <a:r>
              <a:rPr lang="en-US" dirty="0" err="1"/>
              <a:t>iomanip</a:t>
            </a:r>
            <a:r>
              <a:rPr lang="en-US" dirty="0"/>
              <a:t>&gt;</a:t>
            </a:r>
          </a:p>
          <a:p>
            <a:r>
              <a:rPr lang="en-US" dirty="0"/>
              <a:t>#include &lt;iostream&gt;// make code more modular, avoid name collisions in different libraries// otherwise, write std::</a:t>
            </a:r>
            <a:r>
              <a:rPr lang="en-US" dirty="0" err="1"/>
              <a:t>cout</a:t>
            </a:r>
            <a:r>
              <a:rPr lang="en-US" dirty="0"/>
              <a:t> or std::</a:t>
            </a:r>
            <a:r>
              <a:rPr lang="en-US" dirty="0" err="1"/>
              <a:t>cinusing</a:t>
            </a:r>
            <a:r>
              <a:rPr lang="en-US" dirty="0"/>
              <a:t> namespace </a:t>
            </a:r>
            <a:r>
              <a:rPr lang="en-US" dirty="0" err="1"/>
              <a:t>std;void</a:t>
            </a:r>
            <a:r>
              <a:rPr lang="en-US" dirty="0"/>
              <a:t> </a:t>
            </a:r>
            <a:r>
              <a:rPr lang="en-US" dirty="0" err="1"/>
              <a:t>helloAgeExample</a:t>
            </a:r>
            <a:r>
              <a:rPr lang="en-US" dirty="0"/>
              <a:t>()</a:t>
            </a:r>
          </a:p>
          <a:p>
            <a:r>
              <a:rPr lang="en-US" dirty="0"/>
              <a:t> {  // Need to hold data in variables, which are stored in memory  // C and C++ are strongly typed languages, each variable indicates data type  </a:t>
            </a:r>
          </a:p>
          <a:p>
            <a:r>
              <a:rPr lang="en-US" dirty="0"/>
              <a:t>string name; // store user's name in a string variable  </a:t>
            </a:r>
          </a:p>
          <a:p>
            <a:r>
              <a:rPr lang="en-US" dirty="0"/>
              <a:t>int </a:t>
            </a:r>
            <a:r>
              <a:rPr lang="en-US" dirty="0" err="1"/>
              <a:t>yob</a:t>
            </a:r>
            <a:r>
              <a:rPr lang="en-US" dirty="0"/>
              <a:t>;     // store user's </a:t>
            </a:r>
            <a:r>
              <a:rPr lang="en-US" dirty="0" err="1"/>
              <a:t>yob</a:t>
            </a:r>
            <a:r>
              <a:rPr lang="en-US" dirty="0"/>
              <a:t> in integer  // Use the input, processing, and output pattern, start with a prompt </a:t>
            </a:r>
          </a:p>
          <a:p>
            <a:r>
              <a:rPr lang="en-US" dirty="0"/>
              <a:t> </a:t>
            </a:r>
            <a:r>
              <a:rPr lang="en-US" dirty="0" err="1"/>
              <a:t>cout</a:t>
            </a:r>
            <a:r>
              <a:rPr lang="en-US" dirty="0"/>
              <a:t> &lt;&lt; "Name: ";  // gather the name  </a:t>
            </a:r>
          </a:p>
          <a:p>
            <a:r>
              <a:rPr lang="en-US" dirty="0" err="1"/>
              <a:t>cin</a:t>
            </a:r>
            <a:r>
              <a:rPr lang="en-US" dirty="0"/>
              <a:t> &gt;&gt; name;  // welcome this user and ask for </a:t>
            </a:r>
            <a:r>
              <a:rPr lang="en-US" dirty="0" err="1"/>
              <a:t>yob</a:t>
            </a:r>
            <a:r>
              <a:rPr lang="en-US" dirty="0"/>
              <a:t> </a:t>
            </a:r>
          </a:p>
          <a:p>
            <a:r>
              <a:rPr lang="en-US" dirty="0"/>
              <a:t> </a:t>
            </a:r>
            <a:r>
              <a:rPr lang="en-US" dirty="0" err="1"/>
              <a:t>cout</a:t>
            </a:r>
            <a:r>
              <a:rPr lang="en-US" dirty="0"/>
              <a:t> &lt;&lt; "Hello " &lt;&lt; name &lt;&lt; " What year were you born?: " &lt;&lt; </a:t>
            </a:r>
            <a:r>
              <a:rPr lang="en-US" dirty="0" err="1"/>
              <a:t>endl</a:t>
            </a:r>
            <a:r>
              <a:rPr lang="en-US" dirty="0"/>
              <a:t>;  // get </a:t>
            </a:r>
            <a:r>
              <a:rPr lang="en-US" dirty="0" err="1"/>
              <a:t>yob</a:t>
            </a:r>
            <a:r>
              <a:rPr lang="en-US" dirty="0"/>
              <a:t> of birth and </a:t>
            </a:r>
            <a:r>
              <a:rPr lang="en-US" dirty="0" err="1"/>
              <a:t>gustimate</a:t>
            </a:r>
            <a:r>
              <a:rPr lang="en-US" dirty="0"/>
              <a:t> age with two examples </a:t>
            </a:r>
          </a:p>
          <a:p>
            <a:r>
              <a:rPr lang="en-US" dirty="0"/>
              <a:t> </a:t>
            </a:r>
            <a:r>
              <a:rPr lang="en-US" dirty="0" err="1"/>
              <a:t>cin</a:t>
            </a:r>
            <a:r>
              <a:rPr lang="en-US" dirty="0"/>
              <a:t> &gt;&gt; </a:t>
            </a:r>
            <a:r>
              <a:rPr lang="en-US" dirty="0" err="1"/>
              <a:t>yob</a:t>
            </a:r>
            <a:r>
              <a:rPr lang="en-US" dirty="0"/>
              <a:t>; </a:t>
            </a:r>
          </a:p>
          <a:p>
            <a:r>
              <a:rPr lang="en-US" dirty="0"/>
              <a:t> </a:t>
            </a:r>
            <a:r>
              <a:rPr lang="en-US" dirty="0" err="1"/>
              <a:t>cout</a:t>
            </a:r>
            <a:r>
              <a:rPr lang="en-US" dirty="0"/>
              <a:t> &lt;&lt; "Oh, so you must be " &lt;&lt; 2023 - </a:t>
            </a:r>
            <a:r>
              <a:rPr lang="en-US" dirty="0" err="1"/>
              <a:t>yob</a:t>
            </a:r>
            <a:r>
              <a:rPr lang="en-US" dirty="0"/>
              <a:t> &lt;&lt; " years old or " &lt;&lt; 2022 - </a:t>
            </a:r>
            <a:r>
              <a:rPr lang="en-US" dirty="0" err="1"/>
              <a:t>yob</a:t>
            </a:r>
            <a:r>
              <a:rPr lang="en-US" dirty="0"/>
              <a:t>       &lt;&lt; " years old. " &lt;&lt; </a:t>
            </a:r>
            <a:r>
              <a:rPr lang="en-US" dirty="0" err="1"/>
              <a:t>endl</a:t>
            </a:r>
            <a:r>
              <a:rPr lang="en-US" dirty="0"/>
              <a:t>;}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75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Go to https://replit.com/@mrobbeloth/SummerCampCExamples#main.cpp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Mention libraries like input-output stream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Using namespace blah means we type less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Mention data types: integers, floats (reals), chars, Booleans, and strings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Mention input and output statements (console input </a:t>
            </a:r>
            <a:r>
              <a:rPr lang="en-US" dirty="0" err="1"/>
              <a:t>cin</a:t>
            </a:r>
            <a:r>
              <a:rPr lang="en-US" dirty="0"/>
              <a:t>, console output </a:t>
            </a:r>
            <a:r>
              <a:rPr lang="en-US" dirty="0" err="1"/>
              <a:t>cout</a:t>
            </a:r>
            <a:r>
              <a:rPr lang="en-US" dirty="0"/>
              <a:t>)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Redirection characters &gt;&gt; (stuff it into a container) &lt;&lt; (megaphone), where do you want the stuff to go or originate from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 err="1"/>
              <a:t>Endl</a:t>
            </a:r>
            <a:r>
              <a:rPr lang="en-US" dirty="0"/>
              <a:t> end line carriage return stuff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Expressions  in output statements vs calculating and placing result in variable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#include &lt;iostream&gt;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#include &lt;format&gt;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#include &lt;chrono&gt;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int main() </a:t>
            </a:r>
            <a:r>
              <a:rPr lang="en-US" dirty="0"/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effectLst/>
              </a:rPr>
              <a:t>const</a:t>
            </a:r>
            <a:r>
              <a:rPr lang="en-US" dirty="0"/>
              <a:t> </a:t>
            </a:r>
            <a:r>
              <a:rPr lang="en-US" dirty="0">
                <a:effectLst/>
              </a:rPr>
              <a:t>auto</a:t>
            </a:r>
            <a:r>
              <a:rPr lang="en-US" dirty="0"/>
              <a:t> now = std::chrono::</a:t>
            </a:r>
            <a:r>
              <a:rPr lang="en-US" dirty="0" err="1"/>
              <a:t>system_clock</a:t>
            </a:r>
            <a:r>
              <a:rPr lang="en-US" dirty="0"/>
              <a:t>::</a:t>
            </a:r>
            <a:r>
              <a:rPr lang="en-US" dirty="0">
                <a:effectLst/>
              </a:rPr>
              <a:t>now</a:t>
            </a:r>
            <a:r>
              <a:rPr lang="en-US" dirty="0"/>
              <a:t>();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std::</a:t>
            </a:r>
            <a:r>
              <a:rPr lang="en-US" dirty="0" err="1"/>
              <a:t>cout</a:t>
            </a:r>
            <a:r>
              <a:rPr lang="en-US" dirty="0"/>
              <a:t> &lt;&lt; std::format(</a:t>
            </a:r>
            <a:r>
              <a:rPr lang="en-US" dirty="0">
                <a:effectLst/>
              </a:rPr>
              <a:t>"{:%Y}"</a:t>
            </a:r>
            <a:r>
              <a:rPr lang="en-US" dirty="0"/>
              <a:t>, now); </a:t>
            </a:r>
            <a:r>
              <a:rPr lang="en-US" dirty="0">
                <a:effectLst/>
              </a:rPr>
              <a:t>// =&gt; 2021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365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press the Run button to run our code in the Console window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7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Conditional statements to the rescue</a:t>
            </a:r>
          </a:p>
          <a:p>
            <a:pPr marL="233309" indent="-233309">
              <a:buAutoNum type="arabicPeriod"/>
            </a:pPr>
            <a:r>
              <a:rPr lang="en-US" dirty="0"/>
              <a:t>Ask for bill and store in a floating-point variable holding dollars and cents</a:t>
            </a:r>
          </a:p>
          <a:p>
            <a:pPr marL="233309" indent="-233309">
              <a:buAutoNum type="arabicPeriod"/>
            </a:pPr>
            <a:r>
              <a:rPr lang="en-US" dirty="0"/>
              <a:t>Ask if service was below expectations, meet expectations, or exceeded expectations</a:t>
            </a:r>
          </a:p>
          <a:p>
            <a:pPr marL="233309" indent="-233309">
              <a:buAutoNum type="arabicPeriod"/>
            </a:pPr>
            <a:r>
              <a:rPr lang="en-US" dirty="0"/>
              <a:t>If service was </a:t>
            </a:r>
            <a:r>
              <a:rPr lang="en-US" dirty="0" err="1"/>
              <a:t>b.e.</a:t>
            </a:r>
            <a:r>
              <a:rPr lang="en-US" dirty="0"/>
              <a:t>, apply 10% tip to bill</a:t>
            </a:r>
          </a:p>
          <a:p>
            <a:pPr marL="233309" indent="-233309">
              <a:buAutoNum type="arabicPeriod"/>
            </a:pPr>
            <a:r>
              <a:rPr lang="en-US" dirty="0"/>
              <a:t>Else if service </a:t>
            </a:r>
            <a:r>
              <a:rPr lang="en-US" dirty="0" err="1"/>
              <a:t>m.e.</a:t>
            </a:r>
            <a:r>
              <a:rPr lang="en-US" dirty="0"/>
              <a:t>, apply 18% tip to bill</a:t>
            </a:r>
          </a:p>
          <a:p>
            <a:pPr marL="233309" indent="-233309">
              <a:buAutoNum type="arabicPeriod"/>
            </a:pPr>
            <a:r>
              <a:rPr lang="en-US" dirty="0"/>
              <a:t>Else if service </a:t>
            </a:r>
            <a:r>
              <a:rPr lang="en-US" dirty="0" err="1"/>
              <a:t>e.e.</a:t>
            </a:r>
            <a:r>
              <a:rPr lang="en-US" dirty="0"/>
              <a:t> apply 20% tip to bill</a:t>
            </a:r>
          </a:p>
          <a:p>
            <a:pPr marL="233309" indent="-233309">
              <a:buAutoNum type="arabicPeriod"/>
            </a:pPr>
            <a:r>
              <a:rPr lang="en-US" dirty="0"/>
              <a:t>Else report an error </a:t>
            </a:r>
          </a:p>
          <a:p>
            <a:pPr marL="233309" indent="-233309">
              <a:buAutoNum type="arabicPeriod"/>
            </a:pPr>
            <a:r>
              <a:rPr lang="en-US" dirty="0"/>
              <a:t>Calculate tip as </a:t>
            </a:r>
            <a:r>
              <a:rPr lang="en-US" dirty="0" err="1"/>
              <a:t>tipAmt</a:t>
            </a:r>
            <a:r>
              <a:rPr lang="en-US" dirty="0"/>
              <a:t> = bill * tip</a:t>
            </a:r>
          </a:p>
          <a:p>
            <a:pPr marL="233309" indent="-233309">
              <a:buAutoNum type="arabicPeriod"/>
            </a:pPr>
            <a:r>
              <a:rPr lang="en-US" dirty="0"/>
              <a:t>Calculate final bill as </a:t>
            </a:r>
            <a:r>
              <a:rPr lang="en-US" dirty="0" err="1"/>
              <a:t>totalBill</a:t>
            </a:r>
            <a:r>
              <a:rPr lang="en-US" dirty="0"/>
              <a:t> = bill + </a:t>
            </a:r>
            <a:r>
              <a:rPr lang="en-US" dirty="0" err="1"/>
              <a:t>tipAmt</a:t>
            </a:r>
            <a:r>
              <a:rPr lang="en-US" dirty="0"/>
              <a:t> with amounts rounded to 2 decimal places</a:t>
            </a:r>
          </a:p>
          <a:p>
            <a:pPr marL="233309" indent="-233309">
              <a:buAutoNum type="arabicPeriod"/>
            </a:pPr>
            <a:r>
              <a:rPr lang="en-US" dirty="0"/>
              <a:t>Report tip and final bill</a:t>
            </a:r>
          </a:p>
          <a:p>
            <a:pPr marL="233309" indent="-233309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73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73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54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Arduino code is based on C++ code</a:t>
            </a:r>
          </a:p>
          <a:p>
            <a:r>
              <a:rPr lang="en-US" dirty="0"/>
              <a:t>Setup code runs when board powers up</a:t>
            </a:r>
          </a:p>
          <a:p>
            <a:r>
              <a:rPr lang="en-US" dirty="0"/>
              <a:t>Loop code runs continuously until you power off the board</a:t>
            </a:r>
          </a:p>
          <a:p>
            <a:r>
              <a:rPr lang="en-US" dirty="0"/>
              <a:t>Verify code by checking the </a:t>
            </a:r>
            <a:r>
              <a:rPr lang="en-US" dirty="0" err="1"/>
              <a:t>checkmar</a:t>
            </a:r>
            <a:endParaRPr lang="en-US" dirty="0"/>
          </a:p>
          <a:p>
            <a:r>
              <a:rPr lang="en-US" dirty="0"/>
              <a:t>Load new code by pressing the play button</a:t>
            </a:r>
          </a:p>
          <a:p>
            <a:r>
              <a:rPr lang="en-US" dirty="0"/>
              <a:t>New, open, and save buttons</a:t>
            </a:r>
          </a:p>
          <a:p>
            <a:r>
              <a:rPr lang="en-US" dirty="0" err="1"/>
              <a:t>Sketch</a:t>
            </a:r>
            <a:r>
              <a:rPr lang="en-US" dirty="0" err="1">
                <a:sym typeface="Wingdings" panose="05000000000000000000" pitchFamily="2" charset="2"/>
              </a:rPr>
              <a:t>Include</a:t>
            </a:r>
            <a:r>
              <a:rPr lang="en-US" dirty="0">
                <a:sym typeface="Wingdings" panose="05000000000000000000" pitchFamily="2" charset="2"/>
              </a:rPr>
              <a:t> Libraries for adding external code to support hardware like the ws2812 led strips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643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exercise: Red only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exercise : Make ½ blue and ½ red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exercise: animation (may need help)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36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Version ID</a:t>
            </a:r>
          </a:p>
          <a:p>
            <a:r>
              <a:rPr lang="en-US" dirty="0"/>
              <a:t>Product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954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https://github.com/FastLED/FastLED/wiki/Basic-usage</a:t>
            </a:r>
          </a:p>
          <a:p>
            <a:r>
              <a:rPr lang="en-US" dirty="0"/>
              <a:t>Ask questions, some of you may wonder, what’s the deal with the angle brackets? What does .h mean?</a:t>
            </a:r>
          </a:p>
          <a:p>
            <a:r>
              <a:rPr lang="en-US" dirty="0" err="1"/>
              <a:t>Ctrl+Shift+I</a:t>
            </a:r>
            <a:r>
              <a:rPr lang="en-US" dirty="0"/>
              <a:t> to close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40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Ask students for feedback, write responses on board?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Software Development – create software apps to perform various tasks efficiently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Automation – automate repetitive tasks or processes, saving time &amp; effort, eliminate need for manual intervention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Problem Solving – Break down complex problems into smaller, more manageable parts and develop algorithms or step=by-step instructions to solve them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Scientific and Mathematical Modeling – use in scientific research and mathematical modeling. Simulate complex phenomena, analyze data, and make predictions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Innovation and Creativity – Provide a platform for innovation and creativity. Bring new ideas to live and develop new tech, products, and services. 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Career opportunities – Provides a wide range of job  opportunities. Programming needed in soft development, data science, cybersecurity, web development, game development, and other areas. 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Tell devices capable of computation how to do something.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32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What’s a compiler you may ask?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668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students if they remember what setup does?</a:t>
            </a:r>
          </a:p>
          <a:p>
            <a:pPr defTabSz="933237">
              <a:defRPr/>
            </a:pP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    </a:t>
            </a:r>
            <a:r>
              <a:rPr lang="en-US" b="0" dirty="0">
                <a:solidFill>
                  <a:srgbClr val="F97583"/>
                </a:solidFill>
                <a:effectLst/>
                <a:latin typeface="CaskaydiaCove NF" panose="020B0509020204030204" pitchFamily="49" charset="0"/>
              </a:rPr>
              <a:t>static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 </a:t>
            </a:r>
            <a:r>
              <a:rPr lang="en-US" b="0" dirty="0" err="1">
                <a:solidFill>
                  <a:srgbClr val="B392F0"/>
                </a:solidFill>
                <a:effectLst/>
                <a:latin typeface="CaskaydiaCove NF" panose="020B0509020204030204" pitchFamily="49" charset="0"/>
              </a:rPr>
              <a:t>CLEDController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 </a:t>
            </a:r>
            <a:r>
              <a:rPr lang="en-US" b="0" dirty="0">
                <a:solidFill>
                  <a:srgbClr val="F97583"/>
                </a:solidFill>
                <a:effectLst/>
                <a:latin typeface="CaskaydiaCove NF" panose="020B0509020204030204" pitchFamily="49" charset="0"/>
              </a:rPr>
              <a:t>&amp;</a:t>
            </a:r>
            <a:r>
              <a:rPr lang="en-US" b="0" dirty="0" err="1">
                <a:solidFill>
                  <a:srgbClr val="B392F0"/>
                </a:solidFill>
                <a:effectLst/>
                <a:latin typeface="CaskaydiaCove NF" panose="020B0509020204030204" pitchFamily="49" charset="0"/>
              </a:rPr>
              <a:t>addLeds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(</a:t>
            </a:r>
            <a:r>
              <a:rPr lang="en-US" b="0" dirty="0" err="1">
                <a:solidFill>
                  <a:srgbClr val="B392F0"/>
                </a:solidFill>
                <a:effectLst/>
                <a:latin typeface="CaskaydiaCove NF" panose="020B0509020204030204" pitchFamily="49" charset="0"/>
              </a:rPr>
              <a:t>CLEDController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 </a:t>
            </a:r>
            <a:r>
              <a:rPr lang="en-US" b="0" dirty="0">
                <a:solidFill>
                  <a:srgbClr val="F97583"/>
                </a:solidFill>
                <a:effectLst/>
                <a:latin typeface="CaskaydiaCove NF" panose="020B0509020204030204" pitchFamily="49" charset="0"/>
              </a:rPr>
              <a:t>*</a:t>
            </a:r>
            <a:r>
              <a:rPr lang="en-US" b="0" dirty="0" err="1">
                <a:solidFill>
                  <a:srgbClr val="FFAB70"/>
                </a:solidFill>
                <a:effectLst/>
                <a:latin typeface="CaskaydiaCove NF" panose="020B0509020204030204" pitchFamily="49" charset="0"/>
              </a:rPr>
              <a:t>pLed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, </a:t>
            </a:r>
            <a:r>
              <a:rPr lang="en-US" b="0" dirty="0">
                <a:solidFill>
                  <a:srgbClr val="F97583"/>
                </a:solidFill>
                <a:effectLst/>
                <a:latin typeface="CaskaydiaCove NF" panose="020B0509020204030204" pitchFamily="49" charset="0"/>
              </a:rPr>
              <a:t>struct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 </a:t>
            </a:r>
            <a:r>
              <a:rPr lang="en-US" b="0" dirty="0">
                <a:solidFill>
                  <a:srgbClr val="B392F0"/>
                </a:solidFill>
                <a:effectLst/>
                <a:latin typeface="CaskaydiaCove NF" panose="020B0509020204030204" pitchFamily="49" charset="0"/>
              </a:rPr>
              <a:t>CRGB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 </a:t>
            </a:r>
            <a:r>
              <a:rPr lang="en-US" b="0" dirty="0">
                <a:solidFill>
                  <a:srgbClr val="F97583"/>
                </a:solidFill>
                <a:effectLst/>
                <a:latin typeface="CaskaydiaCove NF" panose="020B0509020204030204" pitchFamily="49" charset="0"/>
              </a:rPr>
              <a:t>*</a:t>
            </a:r>
            <a:r>
              <a:rPr lang="en-US" b="0" dirty="0">
                <a:solidFill>
                  <a:srgbClr val="FFAB70"/>
                </a:solidFill>
                <a:effectLst/>
                <a:latin typeface="CaskaydiaCove NF" panose="020B0509020204030204" pitchFamily="49" charset="0"/>
              </a:rPr>
              <a:t>data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, </a:t>
            </a:r>
            <a:r>
              <a:rPr lang="en-US" b="0" dirty="0">
                <a:solidFill>
                  <a:srgbClr val="F97583"/>
                </a:solidFill>
                <a:effectLst/>
                <a:latin typeface="CaskaydiaCove NF" panose="020B0509020204030204" pitchFamily="49" charset="0"/>
              </a:rPr>
              <a:t>int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 </a:t>
            </a:r>
            <a:r>
              <a:rPr lang="en-US" b="0" dirty="0" err="1">
                <a:solidFill>
                  <a:srgbClr val="FFAB70"/>
                </a:solidFill>
                <a:effectLst/>
                <a:latin typeface="CaskaydiaCove NF" panose="020B0509020204030204" pitchFamily="49" charset="0"/>
              </a:rPr>
              <a:t>nLedsOrOffset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, </a:t>
            </a:r>
            <a:r>
              <a:rPr lang="en-US" b="0" dirty="0">
                <a:solidFill>
                  <a:srgbClr val="F97583"/>
                </a:solidFill>
                <a:effectLst/>
                <a:latin typeface="CaskaydiaCove NF" panose="020B0509020204030204" pitchFamily="49" charset="0"/>
              </a:rPr>
              <a:t>int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 </a:t>
            </a:r>
            <a:r>
              <a:rPr lang="en-US" b="0" dirty="0" err="1">
                <a:solidFill>
                  <a:srgbClr val="FFAB70"/>
                </a:solidFill>
                <a:effectLst/>
                <a:latin typeface="CaskaydiaCove NF" panose="020B0509020204030204" pitchFamily="49" charset="0"/>
              </a:rPr>
              <a:t>nLedsIfOffset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 </a:t>
            </a:r>
            <a:r>
              <a:rPr lang="en-US" b="0" dirty="0">
                <a:solidFill>
                  <a:srgbClr val="F97583"/>
                </a:solidFill>
                <a:effectLst/>
                <a:latin typeface="CaskaydiaCove NF" panose="020B0509020204030204" pitchFamily="49" charset="0"/>
              </a:rPr>
              <a:t>=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 </a:t>
            </a:r>
            <a:r>
              <a:rPr lang="en-US" b="0" dirty="0">
                <a:solidFill>
                  <a:srgbClr val="79B8FF"/>
                </a:solidFill>
                <a:effectLst/>
                <a:latin typeface="CaskaydiaCove NF" panose="020B0509020204030204" pitchFamily="49" charset="0"/>
              </a:rPr>
              <a:t>0</a:t>
            </a:r>
            <a:r>
              <a:rPr lang="en-US" b="0" dirty="0">
                <a:solidFill>
                  <a:srgbClr val="E1E4E8"/>
                </a:solidFill>
                <a:effectLst/>
                <a:latin typeface="CaskaydiaCove NF" panose="020B0509020204030204" pitchFamily="49" charset="0"/>
              </a:rPr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388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exercise1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   // 1st exercise, turn all LEDs red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dot = 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dot &lt; NUM_LEDS; dot++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leds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[dot] = CRGB::Purple;</a:t>
            </a:r>
          </a:p>
          <a:p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FastLED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42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2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exercise : Make ½ blue and ½ red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exercise: animation (may need help)</a:t>
            </a:r>
          </a:p>
          <a:p>
            <a:endParaRPr lang="en-US" dirty="0"/>
          </a:p>
          <a:p>
            <a:r>
              <a:rPr lang="en-US" dirty="0"/>
              <a:t>If exercise 6 is needed, talk about HSV vs RGB or adding/subtracting colors</a:t>
            </a:r>
          </a:p>
          <a:p>
            <a:r>
              <a:rPr lang="en-US" dirty="0" err="1"/>
              <a:t>Pontimotor</a:t>
            </a:r>
            <a:r>
              <a:rPr lang="en-US" dirty="0"/>
              <a:t> could 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27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Ask students for feedback, write responses on board?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Software Development – create software apps to perform various tasks efficiently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Automation – automate repetitive tasks or processes, saving time &amp; effort, eliminate need for manual intervention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Problem Solving – Break down complex problems into smaller, more manageable parts and develop algorithms or step=by-step instructions to solve them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Scientific and Mathematical Modeling – use in scientific research and mathematical modeling. Simulate complex phenomena, analyze data, and make predictions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Innovation and Creativity – Provide a platform for innovation and creativity. Bring new ideas to live and develop new tech, products, and services. 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Career opportunities – Provides a wide range of job  opportunities. Programming needed in soft development, data science, cybersecurity, web development, game development, and other areas. 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Tell devices capable of computation how to do something.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71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377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Ask students for feedback, write responses on board?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Software Development – create software apps to perform various tasks efficiently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Automation – automate repetitive tasks or processes, saving time &amp; effort, eliminate need for manual intervention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Problem Solving – Break down complex problems into smaller, more manageable parts and develop algorithms or step=by-step instructions to solve them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Scientific and Mathematical Modeling – use in scientific research and mathematical modeling. Simulate complex phenomena, analyze data, and make predictions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Innovation and Creativity – Provide a platform for innovation and creativity. Bring new ideas to live and develop new tech, products, and services. 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Career opportunities – Provides a wide range of job  opportunities. Programming needed in soft development, data science, cybersecurity, web development, game development, and other areas. 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Tell devices capable of computation how to do something.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94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Ask students for feedback, write responses on board?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Software Development – create software apps to perform various tasks efficiently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Automation – automate repetitive tasks or processes, saving time &amp; effort, eliminate need for manual intervention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Problem Solving – Break down complex problems into smaller, more manageable parts and develop algorithms or step=by-step instructions to solve them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Scientific and Mathematical Modeling – use in scientific research and mathematical modeling. Simulate complex phenomena, analyze data, and make predictions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Innovation and Creativity – Provide a platform for innovation and creativity. Bring new ideas to live and develop new tech, products, and services. 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Career opportunities – Provides a wide range of job  opportunities. Programming needed in soft development, data science, cybersecurity, web development, game development, and other areas. </a:t>
            </a:r>
          </a:p>
          <a:p>
            <a:pPr marL="174982" indent="-174982">
              <a:buFont typeface="Arial" panose="020B0604020202020204" pitchFamily="34" charset="0"/>
              <a:buChar char="•"/>
            </a:pPr>
            <a:r>
              <a:rPr lang="en-US" dirty="0"/>
              <a:t>Tell devices capable of computation how to do something.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out requirements</a:t>
            </a:r>
          </a:p>
          <a:p>
            <a:r>
              <a:rPr lang="en-US" dirty="0"/>
              <a:t>Figure out design </a:t>
            </a:r>
          </a:p>
          <a:p>
            <a:r>
              <a:rPr lang="en-US" dirty="0"/>
              <a:t>Write algorithms/pseudocode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328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text editor notepad</a:t>
            </a:r>
          </a:p>
          <a:p>
            <a:r>
              <a:rPr lang="en-US" dirty="0"/>
              <a:t>Could be something fancy like IntelliJ or Visual Studio code</a:t>
            </a:r>
          </a:p>
          <a:p>
            <a:r>
              <a:rPr lang="en-US" dirty="0"/>
              <a:t>Later in this camp, we’ll use the Arduino development environment (Arduino is also an organization and a type of circuit board)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F62260-2A12-4C02-BC26-2F7CEE6BC2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38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9535A-5163-C6E9-F331-D112093BB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F6E664-38FD-1FDC-A88A-9068E491C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0EE2E-36C8-4E8A-4FD2-A79B6B446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9D641-FD77-9187-DCFE-CC5B9BD1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56CC4-AC03-C309-650F-CF0E7706F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2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8001C-7D8C-8B38-D51D-2B2471BFE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3E162-DA66-3ADC-D201-AC9E8B24C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72470-10D2-6BE2-5A35-48C6C0C71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958F9-ABC4-15C3-ECB3-FE943305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422F-E230-3E64-CB50-DCC4AAB42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0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502813-8824-3726-B4C1-6F423B04A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327C9-79D9-F2FB-31B7-BE791920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E928D-2D89-6B2A-4DF3-516529D4D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6A469-11E5-4324-09EA-AE6FE21F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2F16C8-B0BC-99A5-42C8-EA6A58D78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04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2364-79ED-2E1B-5030-971A33FF6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4A411-72AD-5E1C-DE46-33A9016BE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4FC9B-1E61-B712-D012-305D486E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4FBB8-FD63-3ADA-9970-1E693526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64D9C-F90A-8B89-62D4-41089196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28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9B90-20F5-E871-1171-B4C05B70D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E6DE7-8740-8433-F4D2-146988BC7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0BA7B-2217-611D-DABE-F3FFD4F81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9E49F2-FE09-5CA4-7B83-3AD4DD715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1FED4-B426-9456-4CC0-F889D1D8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53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BE4C-0B24-3F2A-E3AD-AD69A307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CECE5-C91B-0CC6-AA88-C41E36B71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70E712-FFEF-FF82-3389-7C24215F5F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71D49-A05D-35F9-F394-F96895E09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B7CDD-AF62-85E4-ED24-04D746E65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05CE26-1EED-BE3D-A0D4-92453B1A8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02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5B7F4-B212-1E0E-6EE0-23C47F653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42FFE-B5C0-7519-63FA-6E86FC3A98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FA4AF-E37E-6FCF-67F3-8D1B824D3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EE577-D38F-A283-B978-EB27ACF54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B4C0F2-9A17-0298-6A7E-CB0D88B6B5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D69F82-751E-7067-6B5F-6FAE34BFE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A1E1ED-3F44-8021-CD04-30B52B2B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E04D0-53FC-9CCE-0E4F-F1644044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54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0024-367C-3CD5-F6BF-3069BFEB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FC2E5-8C5E-3998-97E2-59579C38B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9B56E-212D-8E9D-88AB-BC864531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186C5-5ACB-18A1-CBA8-9F70D445B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522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8CD592-0BD9-71D2-50D8-E96F6803E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7C3BDA-0210-CA01-F87A-1A129718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32116-E601-A987-C698-6474E5D5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657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C39B-3BE4-EDA7-F992-F22C86BA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1E995-CF79-2726-95C7-14C099944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121B1-56C3-E8CE-B6A5-E5FDB9340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9F6D28-C7AC-4734-7A1B-950AD9BA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7F28B-DD5C-0003-B6AF-779E6CAAD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787AA-15B1-871C-0298-C3407E1D4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0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0B358-24EC-3EFA-3D7C-EAC67ED77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50BC33-C20C-A8F3-30D6-093EE0522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516AE-DDB8-B304-B80A-B69583A3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AADDA-9D3A-3363-31D0-26B34BB9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B294E-03F8-F87D-0E53-C35C2EF0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38BAA-94B8-2338-2DC5-3C279F0A5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5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05A20-ADAC-5947-9346-4C25903BD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30F48-6446-8605-105A-F83683611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4CFCC-767B-932E-1853-4F08A44FD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6BC84-6898-406A-A73A-539FC447D340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0AFBC-3C7A-1C47-BE21-FF73C5C4B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3AB93-22CD-4810-1F3F-17025FF78F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17F0C-FC60-4B74-848F-7A743BCE4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52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opensource.com/resources/what-arduin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image" Target="../media/image23.png"/><Relationship Id="rId4" Type="http://schemas.openxmlformats.org/officeDocument/2006/relationships/hyperlink" Target="https://embarcados.com.br/pesquisa-para-treinamento-altera-em-fpga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stLED/FastLED/wiki/Basic-usag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Lighted Tent Cinemagraph">
            <a:extLst>
              <a:ext uri="{FF2B5EF4-FFF2-40B4-BE49-F238E27FC236}">
                <a16:creationId xmlns:a16="http://schemas.microsoft.com/office/drawing/2014/main" id="{7627064D-ABC3-A915-610E-0156BE92D0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F02FD7-05BC-8A95-51E8-EE58B1427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2932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Summer Camp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4B09BC-89F2-1CFF-0F25-6241FA6E0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3257551"/>
            <a:ext cx="10058400" cy="2097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Embedded Programming Clinic</a:t>
            </a:r>
          </a:p>
          <a:p>
            <a:r>
              <a:rPr lang="en-US" dirty="0">
                <a:solidFill>
                  <a:srgbClr val="FFFFFF"/>
                </a:solidFill>
              </a:rPr>
              <a:t>Summer 2024</a:t>
            </a:r>
          </a:p>
          <a:p>
            <a:r>
              <a:rPr lang="en-US" dirty="0">
                <a:solidFill>
                  <a:srgbClr val="FFFFFF"/>
                </a:solidFill>
              </a:rPr>
              <a:t>Dr. Robbeloth</a:t>
            </a:r>
          </a:p>
          <a:p>
            <a:r>
              <a:rPr lang="en-US" dirty="0">
                <a:solidFill>
                  <a:srgbClr val="FFFFFF"/>
                </a:solidFill>
              </a:rPr>
              <a:t>Associate Professor of Computer Science @ MVNU</a:t>
            </a:r>
          </a:p>
        </p:txBody>
      </p:sp>
    </p:spTree>
    <p:extLst>
      <p:ext uri="{BB962C8B-B14F-4D97-AF65-F5344CB8AC3E}">
        <p14:creationId xmlns:p14="http://schemas.microsoft.com/office/powerpoint/2010/main" val="727535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7E2FA-0E3A-42DB-E359-B66DED42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7737" y="1384296"/>
            <a:ext cx="46053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What do I need to start programming?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D64-879D-01DF-1E50-7C48B4F4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7737" y="3863971"/>
            <a:ext cx="4605340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Development Environment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2C755-FE3E-15AC-2017-70C0CA867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573" r="12717" b="1"/>
          <a:stretch/>
        </p:blipFill>
        <p:spPr>
          <a:xfrm>
            <a:off x="473874" y="1057275"/>
            <a:ext cx="5917401" cy="4743450"/>
          </a:xfrm>
          <a:prstGeom prst="rect">
            <a:avLst/>
          </a:prstGeom>
        </p:spPr>
      </p:pic>
      <p:sp>
        <p:nvSpPr>
          <p:cNvPr id="34" name="Rectangle 19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977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36B2BE-65F4-46E3-AFDD-A9AE9E885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D813B-8CA4-8655-7BF5-5D7D49679368}"/>
              </a:ext>
            </a:extLst>
          </p:cNvPr>
          <p:cNvSpPr txBox="1"/>
          <p:nvPr/>
        </p:nvSpPr>
        <p:spPr>
          <a:xfrm>
            <a:off x="4084233" y="5600670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opensource.com/resources/what-ardui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2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E2FA-0E3A-42DB-E359-B66DED423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I need to start programming?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D64-879D-01DF-1E50-7C48B4F4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Could use a website to do your coding</a:t>
            </a:r>
          </a:p>
          <a:p>
            <a:r>
              <a:rPr lang="en-US" dirty="0"/>
              <a:t>Replit.com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869FD-65E3-FD4D-27DF-38F17F4A5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041" y="2411928"/>
            <a:ext cx="9218566" cy="408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42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6896A-911D-6178-5860-D5B34E0A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799" y="0"/>
            <a:ext cx="5664201" cy="1849127"/>
          </a:xfrm>
        </p:spPr>
        <p:txBody>
          <a:bodyPr anchor="b">
            <a:normAutofit fontScale="90000"/>
          </a:bodyPr>
          <a:lstStyle/>
          <a:p>
            <a:r>
              <a:rPr lang="en-US" sz="3500" dirty="0">
                <a:solidFill>
                  <a:schemeClr val="bg1"/>
                </a:solidFill>
              </a:rPr>
              <a:t>What is one category of programming languages do electrical/computer/embedded engineers use?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F9F98-075E-CCB1-23C0-3E263D55F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89" y="973440"/>
            <a:ext cx="6375011" cy="491111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5B76F-084C-CABB-0017-9AF05B57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883076"/>
            <a:ext cx="4713997" cy="36477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System Programming Languages</a:t>
            </a:r>
          </a:p>
          <a:p>
            <a:r>
              <a:rPr lang="en-US" dirty="0">
                <a:solidFill>
                  <a:schemeClr val="bg1"/>
                </a:solidFill>
              </a:rPr>
              <a:t>C, C++, Go, Rust, etc. </a:t>
            </a:r>
          </a:p>
          <a:p>
            <a:r>
              <a:rPr lang="en-US" dirty="0">
                <a:solidFill>
                  <a:schemeClr val="bg1"/>
                </a:solidFill>
              </a:rPr>
              <a:t>Tradeoff: compatibility vs speed and ease of hardware access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864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3" name="Rectangle 20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E7D69-3C7D-ED9E-2E48-E1285704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317" y="46311"/>
            <a:ext cx="5310177" cy="2549827"/>
          </a:xfrm>
        </p:spPr>
        <p:txBody>
          <a:bodyPr anchor="b">
            <a:normAutofit fontScale="90000"/>
          </a:bodyPr>
          <a:lstStyle/>
          <a:p>
            <a:r>
              <a:rPr lang="en-US" sz="4200" dirty="0"/>
              <a:t>Another category of programming languages used by </a:t>
            </a:r>
            <a:r>
              <a:rPr lang="en-US" sz="4200" dirty="0" err="1"/>
              <a:t>elec</a:t>
            </a:r>
            <a:r>
              <a:rPr lang="en-US" sz="4200" dirty="0"/>
              <a:t>/comp/embedded engineers.</a:t>
            </a:r>
          </a:p>
        </p:txBody>
      </p:sp>
      <p:sp>
        <p:nvSpPr>
          <p:cNvPr id="206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A36B0-3A8A-67C9-079D-841E99D2E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Hardware Description Languages</a:t>
            </a:r>
          </a:p>
          <a:p>
            <a:r>
              <a:rPr lang="en-US" sz="2200" dirty="0"/>
              <a:t>Verilog and VHDL (on right)</a:t>
            </a:r>
          </a:p>
          <a:p>
            <a:r>
              <a:rPr lang="en-US" sz="2200" dirty="0"/>
              <a:t>Used with Field Programming Gate Arrays (FPGAs)</a:t>
            </a:r>
          </a:p>
          <a:p>
            <a:r>
              <a:rPr lang="en-US" sz="2200" dirty="0"/>
              <a:t>Devices that you can write program code for to transform the silicon into different computing devices</a:t>
            </a:r>
          </a:p>
          <a:p>
            <a:r>
              <a:rPr lang="en-US" sz="2200" dirty="0"/>
              <a:t>Code is synthesized into electronic design resulting in logic gates being wired up on the board</a:t>
            </a:r>
          </a:p>
          <a:p>
            <a:endParaRPr lang="en-US" sz="2200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9DD9AF3D-09CF-2264-8249-059DB4676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033"/>
          <a:stretch/>
        </p:blipFill>
        <p:spPr bwMode="auto">
          <a:xfrm>
            <a:off x="5341494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800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02C5F-6402-AA97-E01F-6E1F1D4630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1620" r="13780" b="3"/>
          <a:stretch/>
        </p:blipFill>
        <p:spPr>
          <a:xfrm>
            <a:off x="179940" y="182880"/>
            <a:ext cx="5915025" cy="64997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F66FD2-D7EC-453C-3045-EE11D4F988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0000"/>
          </a:blip>
          <a:srcRect r="52450" b="-1"/>
          <a:stretch/>
        </p:blipFill>
        <p:spPr>
          <a:xfrm>
            <a:off x="6096844" y="182880"/>
            <a:ext cx="5915025" cy="6499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85B5C8-9170-1039-124D-03C5D5396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424" y="2064898"/>
            <a:ext cx="3398989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FPGA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20211-2EAD-BD5E-3467-CD1E21509E61}"/>
              </a:ext>
            </a:extLst>
          </p:cNvPr>
          <p:cNvSpPr txBox="1"/>
          <p:nvPr/>
        </p:nvSpPr>
        <p:spPr>
          <a:xfrm>
            <a:off x="3787923" y="6482609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embarcados.com.br/pesquisa-para-treinamento-altera-em-fpg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7F11-9D16-5A9D-9ACD-2E75DC86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Basics: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04C04A-2BBF-031C-ACE7-99BFA77AD7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5098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ED2C-08C2-368A-8B41-025773E27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Types of Statements</a:t>
            </a:r>
          </a:p>
        </p:txBody>
      </p:sp>
      <p:pic>
        <p:nvPicPr>
          <p:cNvPr id="22" name="Picture 4" descr="Black pen against a sheet with shaded numbers">
            <a:extLst>
              <a:ext uri="{FF2B5EF4-FFF2-40B4-BE49-F238E27FC236}">
                <a16:creationId xmlns:a16="http://schemas.microsoft.com/office/drawing/2014/main" id="{394AF57E-39BD-346F-DB49-23DE0ADEAC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63" r="-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3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047DBF-F580-4210-4632-BEA7C58BA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6" y="2551176"/>
            <a:ext cx="6117117" cy="3591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Sequential </a:t>
            </a:r>
          </a:p>
          <a:p>
            <a:r>
              <a:rPr lang="en-US" sz="2000" dirty="0"/>
              <a:t>Ask for input from the console (</a:t>
            </a:r>
            <a:r>
              <a:rPr lang="en-US" sz="2000" b="1" i="1" dirty="0" err="1"/>
              <a:t>cin</a:t>
            </a:r>
            <a:r>
              <a:rPr lang="en-US" sz="2000" b="1" i="1" dirty="0"/>
              <a:t> &gt;&gt; variable</a:t>
            </a:r>
            <a:r>
              <a:rPr lang="en-US" sz="2000" dirty="0"/>
              <a:t>)</a:t>
            </a:r>
          </a:p>
          <a:p>
            <a:r>
              <a:rPr lang="en-US" sz="2000" dirty="0"/>
              <a:t>Perform a mathematical calculation (</a:t>
            </a:r>
            <a:r>
              <a:rPr lang="en-US" sz="2000" b="1" i="1" dirty="0"/>
              <a:t>int a = b + c</a:t>
            </a:r>
            <a:r>
              <a:rPr lang="en-US" sz="2000" dirty="0"/>
              <a:t>)</a:t>
            </a:r>
          </a:p>
          <a:p>
            <a:r>
              <a:rPr lang="en-US" sz="2000" dirty="0"/>
              <a:t>Call a procedure/function/routine (</a:t>
            </a:r>
            <a:r>
              <a:rPr lang="en-US" sz="2000" b="1" i="1" dirty="0"/>
              <a:t>sqrt(16)</a:t>
            </a:r>
            <a:r>
              <a:rPr lang="en-US" sz="2000" dirty="0"/>
              <a:t>)</a:t>
            </a:r>
          </a:p>
          <a:p>
            <a:r>
              <a:rPr lang="en-US" sz="2000" dirty="0"/>
              <a:t>Display a result (e.g., output) on the console </a:t>
            </a:r>
          </a:p>
          <a:p>
            <a:pPr marL="0" indent="0">
              <a:buNone/>
            </a:pPr>
            <a:r>
              <a:rPr lang="en-US" sz="2000" dirty="0"/>
              <a:t>(</a:t>
            </a:r>
            <a:r>
              <a:rPr lang="en-US" sz="2000" b="1" i="1" dirty="0" err="1"/>
              <a:t>cout</a:t>
            </a:r>
            <a:r>
              <a:rPr lang="en-US" sz="2000" b="1" i="1" dirty="0"/>
              <a:t> &lt;&lt; “I like Peppa Pig “ &lt;&lt; </a:t>
            </a:r>
            <a:r>
              <a:rPr lang="en-US" sz="2000" b="1" i="1" dirty="0" err="1"/>
              <a:t>endl</a:t>
            </a:r>
            <a:r>
              <a:rPr lang="en-US" sz="2000" b="1" i="1" dirty="0"/>
              <a:t>;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4808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26D50-DC74-8CF4-5D2D-2CCD23D93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Types of Statements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549F-E545-6B1D-ACC5-D8D300B69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Conditionals</a:t>
            </a:r>
          </a:p>
          <a:p>
            <a:r>
              <a:rPr lang="en-US" dirty="0"/>
              <a:t>Evaluate an expression and choose a code path base on its results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if (this is true) </a:t>
            </a:r>
          </a:p>
          <a:p>
            <a:pPr marL="0" indent="0">
              <a:buNone/>
            </a:pPr>
            <a:r>
              <a:rPr lang="en-US" b="1" dirty="0"/>
              <a:t>    take the first course of action</a:t>
            </a:r>
          </a:p>
          <a:p>
            <a:pPr marL="0" indent="0">
              <a:buNone/>
            </a:pPr>
            <a:r>
              <a:rPr lang="en-US" b="1" dirty="0"/>
              <a:t>else if (something else is true)</a:t>
            </a:r>
          </a:p>
          <a:p>
            <a:pPr marL="0" indent="0">
              <a:buNone/>
            </a:pPr>
            <a:r>
              <a:rPr lang="en-US" b="1" dirty="0"/>
              <a:t>   take that second course of action</a:t>
            </a:r>
          </a:p>
          <a:p>
            <a:pPr marL="0" indent="0">
              <a:buNone/>
            </a:pPr>
            <a:r>
              <a:rPr lang="en-US" b="1" dirty="0"/>
              <a:t>else  </a:t>
            </a:r>
          </a:p>
          <a:p>
            <a:pPr marL="0" indent="0">
              <a:buNone/>
            </a:pPr>
            <a:r>
              <a:rPr lang="en-US" b="1" dirty="0"/>
              <a:t>   default to that final course of action</a:t>
            </a:r>
          </a:p>
        </p:txBody>
      </p:sp>
    </p:spTree>
    <p:extLst>
      <p:ext uri="{BB962C8B-B14F-4D97-AF65-F5344CB8AC3E}">
        <p14:creationId xmlns:p14="http://schemas.microsoft.com/office/powerpoint/2010/main" val="2742343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1C0047-B99B-2BE8-9E8F-7900373EB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7" y="140043"/>
            <a:ext cx="4840010" cy="1027576"/>
          </a:xfrm>
        </p:spPr>
        <p:txBody>
          <a:bodyPr>
            <a:normAutofit/>
          </a:bodyPr>
          <a:lstStyle/>
          <a:p>
            <a:r>
              <a:rPr lang="en-US" dirty="0"/>
              <a:t>Types of statements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B27C2C2C-26B3-AA5D-EFA4-102B6E7D9E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67" r="-1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B8BCD-CFB2-2F10-0E69-92B4DB83A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7" y="1307662"/>
            <a:ext cx="5500021" cy="5550337"/>
          </a:xfrm>
        </p:spPr>
        <p:txBody>
          <a:bodyPr>
            <a:normAutofit/>
          </a:bodyPr>
          <a:lstStyle/>
          <a:p>
            <a:r>
              <a:rPr lang="en-US" sz="1600" dirty="0"/>
              <a:t>Iterative statements</a:t>
            </a:r>
          </a:p>
          <a:p>
            <a:r>
              <a:rPr lang="en-US" sz="1600" dirty="0"/>
              <a:t>Perform a sequence of actions repeatedly</a:t>
            </a:r>
          </a:p>
          <a:p>
            <a:r>
              <a:rPr lang="en-US" sz="1600" dirty="0"/>
              <a:t>Can repeat based on something becoming true (zero, one, multiple)</a:t>
            </a:r>
          </a:p>
          <a:p>
            <a:pPr marL="0" indent="0">
              <a:buNone/>
            </a:pPr>
            <a:r>
              <a:rPr lang="en-US" sz="1600" b="1" i="1" dirty="0"/>
              <a:t>while (something is true) </a:t>
            </a:r>
          </a:p>
          <a:p>
            <a:pPr marL="0" indent="0">
              <a:buNone/>
            </a:pPr>
            <a:r>
              <a:rPr lang="en-US" sz="1600" b="1" i="1" dirty="0"/>
              <a:t>    statement 1</a:t>
            </a:r>
          </a:p>
          <a:p>
            <a:pPr marL="0" indent="0">
              <a:buNone/>
            </a:pPr>
            <a:r>
              <a:rPr lang="en-US" sz="1600" b="1" i="1" dirty="0"/>
              <a:t>   statement 2</a:t>
            </a:r>
          </a:p>
          <a:p>
            <a:pPr marL="0" indent="0">
              <a:buNone/>
            </a:pPr>
            <a:r>
              <a:rPr lang="en-US" sz="1600" b="1" i="1" dirty="0"/>
              <a:t>…</a:t>
            </a:r>
          </a:p>
          <a:p>
            <a:pPr marL="0" indent="0">
              <a:buNone/>
            </a:pPr>
            <a:r>
              <a:rPr lang="en-US" sz="1600" b="1" i="1" dirty="0"/>
              <a:t>   statement n</a:t>
            </a:r>
          </a:p>
          <a:p>
            <a:r>
              <a:rPr lang="en-US" sz="1600" dirty="0"/>
              <a:t>Can repeat until something becomes false</a:t>
            </a:r>
          </a:p>
          <a:p>
            <a:pPr marL="0" indent="0">
              <a:buNone/>
            </a:pPr>
            <a:r>
              <a:rPr lang="en-US" sz="1600" b="1" i="1" dirty="0"/>
              <a:t>do</a:t>
            </a:r>
          </a:p>
          <a:p>
            <a:pPr marL="0" indent="0">
              <a:buNone/>
            </a:pPr>
            <a:r>
              <a:rPr lang="en-US" sz="1600" b="1" i="1" dirty="0"/>
              <a:t>   statement 1</a:t>
            </a:r>
          </a:p>
          <a:p>
            <a:pPr marL="0" indent="0">
              <a:buNone/>
            </a:pPr>
            <a:r>
              <a:rPr lang="en-US" sz="1600" b="1" i="1" dirty="0"/>
              <a:t>   statement 2</a:t>
            </a:r>
          </a:p>
          <a:p>
            <a:pPr marL="0" indent="0">
              <a:buNone/>
            </a:pPr>
            <a:r>
              <a:rPr lang="en-US" sz="1600" b="1" i="1" dirty="0"/>
              <a:t>…</a:t>
            </a:r>
          </a:p>
          <a:p>
            <a:pPr marL="0" indent="0">
              <a:buNone/>
            </a:pPr>
            <a:r>
              <a:rPr lang="en-US" sz="1600" b="1" i="1" dirty="0"/>
              <a:t>   statement n</a:t>
            </a:r>
          </a:p>
          <a:p>
            <a:pPr marL="0" indent="0">
              <a:buNone/>
            </a:pPr>
            <a:r>
              <a:rPr lang="en-US" sz="1600" b="1" i="1" dirty="0"/>
              <a:t>while (something is true) // do this at least one time</a:t>
            </a:r>
          </a:p>
        </p:txBody>
      </p:sp>
    </p:spTree>
    <p:extLst>
      <p:ext uri="{BB962C8B-B14F-4D97-AF65-F5344CB8AC3E}">
        <p14:creationId xmlns:p14="http://schemas.microsoft.com/office/powerpoint/2010/main" val="75267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5166D1-1B21-4128-AC42-61745528E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6D8896-7E16-CC09-12B4-CF39F5FF7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Variables</a:t>
            </a:r>
            <a:endParaRPr lang="en-US" sz="4000" b="1" dirty="0">
              <a:solidFill>
                <a:schemeClr val="bg1"/>
              </a:solidFill>
            </a:endParaRPr>
          </a:p>
        </p:txBody>
      </p:sp>
      <p:pic>
        <p:nvPicPr>
          <p:cNvPr id="5" name="Picture 4" descr="Toy plastic numbers">
            <a:extLst>
              <a:ext uri="{FF2B5EF4-FFF2-40B4-BE49-F238E27FC236}">
                <a16:creationId xmlns:a16="http://schemas.microsoft.com/office/drawing/2014/main" id="{B6A2C492-8C82-3262-BEAE-551FF2F75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11" r="22969" b="-2"/>
          <a:stretch/>
        </p:blipFill>
        <p:spPr>
          <a:xfrm>
            <a:off x="20" y="2"/>
            <a:ext cx="6186992" cy="6857998"/>
          </a:xfrm>
          <a:custGeom>
            <a:avLst/>
            <a:gdLst/>
            <a:ahLst/>
            <a:cxnLst/>
            <a:rect l="l" t="t" r="r" b="b"/>
            <a:pathLst>
              <a:path w="6187012" h="6857998">
                <a:moveTo>
                  <a:pt x="5434855" y="6118149"/>
                </a:moveTo>
                <a:cubicBezTo>
                  <a:pt x="5441404" y="6124102"/>
                  <a:pt x="5449025" y="6129341"/>
                  <a:pt x="5456075" y="6133723"/>
                </a:cubicBezTo>
                <a:cubicBezTo>
                  <a:pt x="5463218" y="6138152"/>
                  <a:pt x="5468564" y="6143474"/>
                  <a:pt x="5472234" y="6149380"/>
                </a:cubicBezTo>
                <a:lnTo>
                  <a:pt x="5477710" y="6166562"/>
                </a:lnTo>
                <a:lnTo>
                  <a:pt x="5472234" y="6149379"/>
                </a:lnTo>
                <a:cubicBezTo>
                  <a:pt x="5468564" y="6143474"/>
                  <a:pt x="5463218" y="6138152"/>
                  <a:pt x="5456075" y="6133722"/>
                </a:cubicBezTo>
                <a:cubicBezTo>
                  <a:pt x="5449025" y="6129341"/>
                  <a:pt x="5441404" y="6124102"/>
                  <a:pt x="5434855" y="6118149"/>
                </a:cubicBezTo>
                <a:close/>
                <a:moveTo>
                  <a:pt x="5343013" y="4941372"/>
                </a:moveTo>
                <a:lnTo>
                  <a:pt x="5346342" y="4950869"/>
                </a:lnTo>
                <a:lnTo>
                  <a:pt x="5356027" y="4991382"/>
                </a:lnTo>
                <a:lnTo>
                  <a:pt x="5346342" y="4950868"/>
                </a:lnTo>
                <a:close/>
                <a:moveTo>
                  <a:pt x="5346951" y="4749807"/>
                </a:moveTo>
                <a:cubicBezTo>
                  <a:pt x="5334815" y="4762826"/>
                  <a:pt x="5333958" y="4781365"/>
                  <a:pt x="5332244" y="4799797"/>
                </a:cubicBezTo>
                <a:cubicBezTo>
                  <a:pt x="5333958" y="4781365"/>
                  <a:pt x="5334815" y="4762827"/>
                  <a:pt x="5346951" y="4749807"/>
                </a:cubicBezTo>
                <a:close/>
                <a:moveTo>
                  <a:pt x="5364750" y="4543185"/>
                </a:moveTo>
                <a:cubicBezTo>
                  <a:pt x="5365727" y="4548281"/>
                  <a:pt x="5367775" y="4553662"/>
                  <a:pt x="5370156" y="4557092"/>
                </a:cubicBezTo>
                <a:cubicBezTo>
                  <a:pt x="5381776" y="4573618"/>
                  <a:pt x="5390563" y="4588275"/>
                  <a:pt x="5396519" y="4602021"/>
                </a:cubicBezTo>
                <a:cubicBezTo>
                  <a:pt x="5390563" y="4588275"/>
                  <a:pt x="5381776" y="4573618"/>
                  <a:pt x="5370156" y="4557091"/>
                </a:cubicBezTo>
                <a:close/>
                <a:moveTo>
                  <a:pt x="5830968" y="2819253"/>
                </a:moveTo>
                <a:lnTo>
                  <a:pt x="5842611" y="2827484"/>
                </a:lnTo>
                <a:lnTo>
                  <a:pt x="5842613" y="2827486"/>
                </a:lnTo>
                <a:lnTo>
                  <a:pt x="5871116" y="2861156"/>
                </a:lnTo>
                <a:lnTo>
                  <a:pt x="5861462" y="2842392"/>
                </a:lnTo>
                <a:lnTo>
                  <a:pt x="5842613" y="2827486"/>
                </a:lnTo>
                <a:lnTo>
                  <a:pt x="5842611" y="2827483"/>
                </a:lnTo>
                <a:close/>
                <a:moveTo>
                  <a:pt x="5761313" y="1974015"/>
                </a:moveTo>
                <a:lnTo>
                  <a:pt x="5754799" y="1999763"/>
                </a:lnTo>
                <a:cubicBezTo>
                  <a:pt x="5750990" y="2008056"/>
                  <a:pt x="5745310" y="2016020"/>
                  <a:pt x="5737071" y="2023547"/>
                </a:cubicBezTo>
                <a:cubicBezTo>
                  <a:pt x="5753550" y="2008497"/>
                  <a:pt x="5759789" y="1991685"/>
                  <a:pt x="5761313" y="1974015"/>
                </a:cubicBezTo>
                <a:close/>
                <a:moveTo>
                  <a:pt x="5744119" y="1768838"/>
                </a:moveTo>
                <a:cubicBezTo>
                  <a:pt x="5739738" y="1774411"/>
                  <a:pt x="5736975" y="1779948"/>
                  <a:pt x="5735518" y="1785412"/>
                </a:cubicBezTo>
                <a:lnTo>
                  <a:pt x="5734738" y="1801558"/>
                </a:lnTo>
                <a:cubicBezTo>
                  <a:pt x="5733070" y="1790986"/>
                  <a:pt x="5735356" y="1779981"/>
                  <a:pt x="5744119" y="1768838"/>
                </a:cubicBezTo>
                <a:close/>
                <a:moveTo>
                  <a:pt x="5853708" y="520953"/>
                </a:moveTo>
                <a:lnTo>
                  <a:pt x="5846981" y="549926"/>
                </a:lnTo>
                <a:lnTo>
                  <a:pt x="5840726" y="566616"/>
                </a:lnTo>
                <a:lnTo>
                  <a:pt x="5834776" y="581804"/>
                </a:lnTo>
                <a:lnTo>
                  <a:pt x="5834358" y="583595"/>
                </a:lnTo>
                <a:lnTo>
                  <a:pt x="5832183" y="589388"/>
                </a:lnTo>
                <a:cubicBezTo>
                  <a:pt x="5829783" y="597005"/>
                  <a:pt x="5828025" y="604728"/>
                  <a:pt x="5827560" y="612658"/>
                </a:cubicBezTo>
                <a:lnTo>
                  <a:pt x="5834358" y="583595"/>
                </a:lnTo>
                <a:lnTo>
                  <a:pt x="5840674" y="566754"/>
                </a:lnTo>
                <a:lnTo>
                  <a:pt x="5840726" y="566616"/>
                </a:lnTo>
                <a:lnTo>
                  <a:pt x="5846564" y="551717"/>
                </a:lnTo>
                <a:lnTo>
                  <a:pt x="5846981" y="549926"/>
                </a:lnTo>
                <a:lnTo>
                  <a:pt x="5849145" y="544146"/>
                </a:lnTo>
                <a:cubicBezTo>
                  <a:pt x="5851532" y="536547"/>
                  <a:pt x="5853271" y="528850"/>
                  <a:pt x="5853708" y="520953"/>
                </a:cubicBezTo>
                <a:close/>
                <a:moveTo>
                  <a:pt x="5802605" y="268794"/>
                </a:moveTo>
                <a:cubicBezTo>
                  <a:pt x="5800080" y="279176"/>
                  <a:pt x="5798377" y="289296"/>
                  <a:pt x="5797729" y="299164"/>
                </a:cubicBezTo>
                <a:cubicBezTo>
                  <a:pt x="5797080" y="309031"/>
                  <a:pt x="5797485" y="318646"/>
                  <a:pt x="5799176" y="328017"/>
                </a:cubicBezTo>
                <a:close/>
                <a:moveTo>
                  <a:pt x="0" y="0"/>
                </a:moveTo>
                <a:lnTo>
                  <a:pt x="6120021" y="0"/>
                </a:lnTo>
                <a:lnTo>
                  <a:pt x="6115806" y="24480"/>
                </a:lnTo>
                <a:cubicBezTo>
                  <a:pt x="6113321" y="32636"/>
                  <a:pt x="6109559" y="40471"/>
                  <a:pt x="6103795" y="47806"/>
                </a:cubicBezTo>
                <a:cubicBezTo>
                  <a:pt x="6088935" y="66857"/>
                  <a:pt x="6092364" y="85336"/>
                  <a:pt x="6094651" y="105718"/>
                </a:cubicBezTo>
                <a:cubicBezTo>
                  <a:pt x="6096365" y="121150"/>
                  <a:pt x="6095794" y="136963"/>
                  <a:pt x="6095986" y="152584"/>
                </a:cubicBezTo>
                <a:cubicBezTo>
                  <a:pt x="6096555" y="180017"/>
                  <a:pt x="6096746" y="207450"/>
                  <a:pt x="6097699" y="234883"/>
                </a:cubicBezTo>
                <a:cubicBezTo>
                  <a:pt x="6098079" y="243648"/>
                  <a:pt x="6102844" y="252600"/>
                  <a:pt x="6102082" y="261173"/>
                </a:cubicBezTo>
                <a:cubicBezTo>
                  <a:pt x="6098461" y="300800"/>
                  <a:pt x="6092746" y="340425"/>
                  <a:pt x="6089507" y="380050"/>
                </a:cubicBezTo>
                <a:cubicBezTo>
                  <a:pt x="6087603" y="402529"/>
                  <a:pt x="6091220" y="425581"/>
                  <a:pt x="6088555" y="447870"/>
                </a:cubicBezTo>
                <a:cubicBezTo>
                  <a:pt x="6085507" y="473587"/>
                  <a:pt x="6077697" y="498733"/>
                  <a:pt x="6072932" y="524262"/>
                </a:cubicBezTo>
                <a:cubicBezTo>
                  <a:pt x="6071600" y="531310"/>
                  <a:pt x="6073315" y="539121"/>
                  <a:pt x="6073694" y="546552"/>
                </a:cubicBezTo>
                <a:cubicBezTo>
                  <a:pt x="6074076" y="554933"/>
                  <a:pt x="6074838" y="563125"/>
                  <a:pt x="6075029" y="571508"/>
                </a:cubicBezTo>
                <a:cubicBezTo>
                  <a:pt x="6075411" y="597037"/>
                  <a:pt x="6074838" y="622564"/>
                  <a:pt x="6076173" y="648092"/>
                </a:cubicBezTo>
                <a:cubicBezTo>
                  <a:pt x="6076934" y="663713"/>
                  <a:pt x="6084744" y="680096"/>
                  <a:pt x="6081886" y="694576"/>
                </a:cubicBezTo>
                <a:cubicBezTo>
                  <a:pt x="6076363" y="724104"/>
                  <a:pt x="6088745" y="753633"/>
                  <a:pt x="6078459" y="783158"/>
                </a:cubicBezTo>
                <a:cubicBezTo>
                  <a:pt x="6075411" y="792306"/>
                  <a:pt x="6083031" y="804877"/>
                  <a:pt x="6083411" y="815929"/>
                </a:cubicBezTo>
                <a:cubicBezTo>
                  <a:pt x="6084363" y="843552"/>
                  <a:pt x="6084173" y="871173"/>
                  <a:pt x="6083983" y="898797"/>
                </a:cubicBezTo>
                <a:cubicBezTo>
                  <a:pt x="6083793" y="923562"/>
                  <a:pt x="6086459" y="949281"/>
                  <a:pt x="6081125" y="973095"/>
                </a:cubicBezTo>
                <a:cubicBezTo>
                  <a:pt x="6075411" y="998052"/>
                  <a:pt x="6076173" y="1020529"/>
                  <a:pt x="6082649" y="1044725"/>
                </a:cubicBezTo>
                <a:cubicBezTo>
                  <a:pt x="6087031" y="1061298"/>
                  <a:pt x="6087603" y="1078826"/>
                  <a:pt x="6088935" y="1095972"/>
                </a:cubicBezTo>
                <a:cubicBezTo>
                  <a:pt x="6090459" y="1114449"/>
                  <a:pt x="6086459" y="1134834"/>
                  <a:pt x="6092746" y="1151600"/>
                </a:cubicBezTo>
                <a:cubicBezTo>
                  <a:pt x="6111415" y="1201512"/>
                  <a:pt x="6115415" y="1252757"/>
                  <a:pt x="6115415" y="1304955"/>
                </a:cubicBezTo>
                <a:cubicBezTo>
                  <a:pt x="6115415" y="1314483"/>
                  <a:pt x="6112750" y="1324198"/>
                  <a:pt x="6109892" y="1333341"/>
                </a:cubicBezTo>
                <a:cubicBezTo>
                  <a:pt x="6092746" y="1386684"/>
                  <a:pt x="6094269" y="1440216"/>
                  <a:pt x="6104748" y="1494509"/>
                </a:cubicBezTo>
                <a:cubicBezTo>
                  <a:pt x="6107034" y="1505751"/>
                  <a:pt x="6107415" y="1518324"/>
                  <a:pt x="6105130" y="1529563"/>
                </a:cubicBezTo>
                <a:cubicBezTo>
                  <a:pt x="6098461" y="1561189"/>
                  <a:pt x="6087411" y="1591859"/>
                  <a:pt x="6082649" y="1623675"/>
                </a:cubicBezTo>
                <a:cubicBezTo>
                  <a:pt x="6074838" y="1676253"/>
                  <a:pt x="6101126" y="1721785"/>
                  <a:pt x="6118274" y="1768838"/>
                </a:cubicBezTo>
                <a:cubicBezTo>
                  <a:pt x="6134467" y="1813610"/>
                  <a:pt x="6171044" y="1851709"/>
                  <a:pt x="6162851" y="1904673"/>
                </a:cubicBezTo>
                <a:cubicBezTo>
                  <a:pt x="6162090" y="1910004"/>
                  <a:pt x="6167233" y="1915912"/>
                  <a:pt x="6168567" y="1921817"/>
                </a:cubicBezTo>
                <a:cubicBezTo>
                  <a:pt x="6172188" y="1938009"/>
                  <a:pt x="6176566" y="1954202"/>
                  <a:pt x="6178283" y="1970586"/>
                </a:cubicBezTo>
                <a:cubicBezTo>
                  <a:pt x="6180570" y="1990589"/>
                  <a:pt x="6179809" y="2010974"/>
                  <a:pt x="6181713" y="2030977"/>
                </a:cubicBezTo>
                <a:cubicBezTo>
                  <a:pt x="6182856" y="2043835"/>
                  <a:pt x="6184951" y="2056600"/>
                  <a:pt x="6186761" y="2069340"/>
                </a:cubicBezTo>
                <a:lnTo>
                  <a:pt x="6187012" y="2072225"/>
                </a:lnTo>
                <a:lnTo>
                  <a:pt x="6187012" y="2131532"/>
                </a:lnTo>
                <a:lnTo>
                  <a:pt x="6186141" y="2138304"/>
                </a:lnTo>
                <a:cubicBezTo>
                  <a:pt x="6183950" y="2148519"/>
                  <a:pt x="6181332" y="2158712"/>
                  <a:pt x="6179617" y="2168903"/>
                </a:cubicBezTo>
                <a:cubicBezTo>
                  <a:pt x="6174854" y="2197670"/>
                  <a:pt x="6176188" y="2229296"/>
                  <a:pt x="6163995" y="2254633"/>
                </a:cubicBezTo>
                <a:cubicBezTo>
                  <a:pt x="6151041" y="2281683"/>
                  <a:pt x="6145135" y="2307402"/>
                  <a:pt x="6149135" y="2335405"/>
                </a:cubicBezTo>
                <a:cubicBezTo>
                  <a:pt x="6150469" y="2344741"/>
                  <a:pt x="6158471" y="2356744"/>
                  <a:pt x="6166661" y="2360933"/>
                </a:cubicBezTo>
                <a:cubicBezTo>
                  <a:pt x="6184950" y="2370270"/>
                  <a:pt x="6188190" y="2383032"/>
                  <a:pt x="6181902" y="2400369"/>
                </a:cubicBezTo>
                <a:cubicBezTo>
                  <a:pt x="6176566" y="2415420"/>
                  <a:pt x="6173901" y="2433897"/>
                  <a:pt x="6163613" y="2444184"/>
                </a:cubicBezTo>
                <a:cubicBezTo>
                  <a:pt x="6134467" y="2473333"/>
                  <a:pt x="6133515" y="2510483"/>
                  <a:pt x="6125705" y="2546678"/>
                </a:cubicBezTo>
                <a:cubicBezTo>
                  <a:pt x="6120940" y="2568774"/>
                  <a:pt x="6120750" y="2589352"/>
                  <a:pt x="6123988" y="2611450"/>
                </a:cubicBezTo>
                <a:cubicBezTo>
                  <a:pt x="6131227" y="2659455"/>
                  <a:pt x="6120940" y="2706131"/>
                  <a:pt x="6107796" y="2752235"/>
                </a:cubicBezTo>
                <a:cubicBezTo>
                  <a:pt x="6099034" y="2782716"/>
                  <a:pt x="6093699" y="2813958"/>
                  <a:pt x="6084744" y="2844248"/>
                </a:cubicBezTo>
                <a:cubicBezTo>
                  <a:pt x="6077886" y="2866918"/>
                  <a:pt x="6069694" y="2889587"/>
                  <a:pt x="6058646" y="2910353"/>
                </a:cubicBezTo>
                <a:cubicBezTo>
                  <a:pt x="6042452" y="2940455"/>
                  <a:pt x="6018067" y="2966742"/>
                  <a:pt x="6024544" y="3005035"/>
                </a:cubicBezTo>
                <a:cubicBezTo>
                  <a:pt x="6030260" y="3038756"/>
                  <a:pt x="6018259" y="3069235"/>
                  <a:pt x="6006828" y="3100099"/>
                </a:cubicBezTo>
                <a:cubicBezTo>
                  <a:pt x="5998446" y="3122770"/>
                  <a:pt x="5989871" y="3145436"/>
                  <a:pt x="5984537" y="3168870"/>
                </a:cubicBezTo>
                <a:cubicBezTo>
                  <a:pt x="5978251" y="3196686"/>
                  <a:pt x="5980920" y="3228119"/>
                  <a:pt x="5969297" y="3252885"/>
                </a:cubicBezTo>
                <a:cubicBezTo>
                  <a:pt x="5957105" y="3278795"/>
                  <a:pt x="5965297" y="3300319"/>
                  <a:pt x="5968726" y="3323372"/>
                </a:cubicBezTo>
                <a:cubicBezTo>
                  <a:pt x="5974061" y="3360139"/>
                  <a:pt x="5983967" y="3396719"/>
                  <a:pt x="5971395" y="3433866"/>
                </a:cubicBezTo>
                <a:cubicBezTo>
                  <a:pt x="5956153" y="3479015"/>
                  <a:pt x="5939769" y="3523785"/>
                  <a:pt x="5925292" y="3569124"/>
                </a:cubicBezTo>
                <a:cubicBezTo>
                  <a:pt x="5919765" y="3586653"/>
                  <a:pt x="5917479" y="3605509"/>
                  <a:pt x="5915003" y="3623799"/>
                </a:cubicBezTo>
                <a:cubicBezTo>
                  <a:pt x="5912906" y="3641134"/>
                  <a:pt x="5918242" y="3661899"/>
                  <a:pt x="5910241" y="3675238"/>
                </a:cubicBezTo>
                <a:cubicBezTo>
                  <a:pt x="5889667" y="3709529"/>
                  <a:pt x="5879569" y="3744770"/>
                  <a:pt x="5879569" y="3784397"/>
                </a:cubicBezTo>
                <a:cubicBezTo>
                  <a:pt x="5879569" y="3799258"/>
                  <a:pt x="5870996" y="3813737"/>
                  <a:pt x="5869471" y="3828785"/>
                </a:cubicBezTo>
                <a:cubicBezTo>
                  <a:pt x="5867567" y="3849362"/>
                  <a:pt x="5862423" y="3872985"/>
                  <a:pt x="5869664" y="3890891"/>
                </a:cubicBezTo>
                <a:cubicBezTo>
                  <a:pt x="5886809" y="3932993"/>
                  <a:pt x="5872519" y="3967091"/>
                  <a:pt x="5855566" y="4003861"/>
                </a:cubicBezTo>
                <a:cubicBezTo>
                  <a:pt x="5838801" y="4040058"/>
                  <a:pt x="5825466" y="4078159"/>
                  <a:pt x="5814416" y="4116641"/>
                </a:cubicBezTo>
                <a:cubicBezTo>
                  <a:pt x="5810415" y="4131119"/>
                  <a:pt x="5817085" y="4148453"/>
                  <a:pt x="5818417" y="4164458"/>
                </a:cubicBezTo>
                <a:cubicBezTo>
                  <a:pt x="5818798" y="4170174"/>
                  <a:pt x="5819370" y="4176461"/>
                  <a:pt x="5817466" y="4181603"/>
                </a:cubicBezTo>
                <a:cubicBezTo>
                  <a:pt x="5799176" y="4231324"/>
                  <a:pt x="5785269" y="4281810"/>
                  <a:pt x="5794794" y="4335722"/>
                </a:cubicBezTo>
                <a:cubicBezTo>
                  <a:pt x="5795747" y="4340674"/>
                  <a:pt x="5793650" y="4346201"/>
                  <a:pt x="5792317" y="4351154"/>
                </a:cubicBezTo>
                <a:cubicBezTo>
                  <a:pt x="5785461" y="4375349"/>
                  <a:pt x="5774601" y="4398972"/>
                  <a:pt x="5772124" y="4423545"/>
                </a:cubicBezTo>
                <a:cubicBezTo>
                  <a:pt x="5766028" y="4484127"/>
                  <a:pt x="5763550" y="4545086"/>
                  <a:pt x="5759550" y="4606053"/>
                </a:cubicBezTo>
                <a:cubicBezTo>
                  <a:pt x="5759361" y="4609863"/>
                  <a:pt x="5759361" y="4613864"/>
                  <a:pt x="5758027" y="4617291"/>
                </a:cubicBezTo>
                <a:cubicBezTo>
                  <a:pt x="5749834" y="4639772"/>
                  <a:pt x="5752502" y="4659393"/>
                  <a:pt x="5768123" y="4678445"/>
                </a:cubicBezTo>
                <a:cubicBezTo>
                  <a:pt x="5774982" y="4686828"/>
                  <a:pt x="5778601" y="4698258"/>
                  <a:pt x="5782412" y="4708734"/>
                </a:cubicBezTo>
                <a:cubicBezTo>
                  <a:pt x="5788127" y="4724167"/>
                  <a:pt x="5793650" y="4739978"/>
                  <a:pt x="5797271" y="4755980"/>
                </a:cubicBezTo>
                <a:cubicBezTo>
                  <a:pt x="5800700" y="4771793"/>
                  <a:pt x="5805462" y="4788747"/>
                  <a:pt x="5802796" y="4803988"/>
                </a:cubicBezTo>
                <a:cubicBezTo>
                  <a:pt x="5798035" y="4831420"/>
                  <a:pt x="5787366" y="4857522"/>
                  <a:pt x="5780315" y="4884572"/>
                </a:cubicBezTo>
                <a:cubicBezTo>
                  <a:pt x="5777837" y="4893907"/>
                  <a:pt x="5778221" y="4904195"/>
                  <a:pt x="5778030" y="4913909"/>
                </a:cubicBezTo>
                <a:cubicBezTo>
                  <a:pt x="5777459" y="4936201"/>
                  <a:pt x="5782984" y="4959061"/>
                  <a:pt x="5767171" y="4979253"/>
                </a:cubicBezTo>
                <a:cubicBezTo>
                  <a:pt x="5752311" y="4997922"/>
                  <a:pt x="5756692" y="5016785"/>
                  <a:pt x="5767932" y="5036405"/>
                </a:cubicBezTo>
                <a:cubicBezTo>
                  <a:pt x="5775934" y="5050504"/>
                  <a:pt x="5782221" y="5066505"/>
                  <a:pt x="5785269" y="5082317"/>
                </a:cubicBezTo>
                <a:cubicBezTo>
                  <a:pt x="5789460" y="5104036"/>
                  <a:pt x="5791175" y="5125562"/>
                  <a:pt x="5788697" y="5148995"/>
                </a:cubicBezTo>
                <a:cubicBezTo>
                  <a:pt x="5786983" y="5165570"/>
                  <a:pt x="5786221" y="5179097"/>
                  <a:pt x="5776125" y="5192051"/>
                </a:cubicBezTo>
                <a:cubicBezTo>
                  <a:pt x="5774601" y="5194145"/>
                  <a:pt x="5774219" y="5197955"/>
                  <a:pt x="5774412" y="5200813"/>
                </a:cubicBezTo>
                <a:cubicBezTo>
                  <a:pt x="5777649" y="5238343"/>
                  <a:pt x="5775934" y="5275491"/>
                  <a:pt x="5773646" y="5313403"/>
                </a:cubicBezTo>
                <a:cubicBezTo>
                  <a:pt x="5770601" y="5361598"/>
                  <a:pt x="5779553" y="5412276"/>
                  <a:pt x="5811559" y="5453995"/>
                </a:cubicBezTo>
                <a:cubicBezTo>
                  <a:pt x="5816322" y="5460092"/>
                  <a:pt x="5818417" y="5469236"/>
                  <a:pt x="5819562" y="5477239"/>
                </a:cubicBezTo>
                <a:cubicBezTo>
                  <a:pt x="5824514" y="5514957"/>
                  <a:pt x="5827942" y="5552869"/>
                  <a:pt x="5833467" y="5590590"/>
                </a:cubicBezTo>
                <a:cubicBezTo>
                  <a:pt x="5836516" y="5611164"/>
                  <a:pt x="5839182" y="5632691"/>
                  <a:pt x="5847565" y="5651360"/>
                </a:cubicBezTo>
                <a:cubicBezTo>
                  <a:pt x="5855756" y="5669647"/>
                  <a:pt x="5865471" y="5684320"/>
                  <a:pt x="5848327" y="5695178"/>
                </a:cubicBezTo>
                <a:cubicBezTo>
                  <a:pt x="5857471" y="5714607"/>
                  <a:pt x="5865092" y="5731564"/>
                  <a:pt x="5873282" y="5748136"/>
                </a:cubicBezTo>
                <a:cubicBezTo>
                  <a:pt x="5876329" y="5754234"/>
                  <a:pt x="5881284" y="5759378"/>
                  <a:pt x="5884142" y="5765474"/>
                </a:cubicBezTo>
                <a:cubicBezTo>
                  <a:pt x="5887190" y="5771953"/>
                  <a:pt x="5889094" y="5779191"/>
                  <a:pt x="5890620" y="5786239"/>
                </a:cubicBezTo>
                <a:cubicBezTo>
                  <a:pt x="5897477" y="5817674"/>
                  <a:pt x="5903763" y="5849107"/>
                  <a:pt x="5911194" y="5880348"/>
                </a:cubicBezTo>
                <a:cubicBezTo>
                  <a:pt x="5912717" y="5886447"/>
                  <a:pt x="5918813" y="5891590"/>
                  <a:pt x="5922813" y="5897114"/>
                </a:cubicBezTo>
                <a:cubicBezTo>
                  <a:pt x="5925481" y="5900735"/>
                  <a:pt x="5929482" y="5904353"/>
                  <a:pt x="5930054" y="5908355"/>
                </a:cubicBezTo>
                <a:cubicBezTo>
                  <a:pt x="5934626" y="5938836"/>
                  <a:pt x="5939961" y="5969124"/>
                  <a:pt x="5942246" y="5999796"/>
                </a:cubicBezTo>
                <a:cubicBezTo>
                  <a:pt x="5944149" y="6025515"/>
                  <a:pt x="5943580" y="6050282"/>
                  <a:pt x="5976728" y="6056948"/>
                </a:cubicBezTo>
                <a:cubicBezTo>
                  <a:pt x="5982443" y="6058092"/>
                  <a:pt x="5988540" y="6066284"/>
                  <a:pt x="5991396" y="6072569"/>
                </a:cubicBezTo>
                <a:cubicBezTo>
                  <a:pt x="5999589" y="6090477"/>
                  <a:pt x="6005113" y="6109530"/>
                  <a:pt x="6013494" y="6127247"/>
                </a:cubicBezTo>
                <a:cubicBezTo>
                  <a:pt x="6041500" y="6185351"/>
                  <a:pt x="6059217" y="6246121"/>
                  <a:pt x="6055978" y="6311084"/>
                </a:cubicBezTo>
                <a:cubicBezTo>
                  <a:pt x="6055026" y="6331277"/>
                  <a:pt x="6044737" y="6350899"/>
                  <a:pt x="6040926" y="6363664"/>
                </a:cubicBezTo>
                <a:cubicBezTo>
                  <a:pt x="6055978" y="6400429"/>
                  <a:pt x="6070456" y="6431292"/>
                  <a:pt x="6081315" y="6463490"/>
                </a:cubicBezTo>
                <a:cubicBezTo>
                  <a:pt x="6091031" y="6491874"/>
                  <a:pt x="6097127" y="6521593"/>
                  <a:pt x="6104175" y="6550742"/>
                </a:cubicBezTo>
                <a:cubicBezTo>
                  <a:pt x="6106844" y="6561411"/>
                  <a:pt x="6108367" y="6572269"/>
                  <a:pt x="6109702" y="6583128"/>
                </a:cubicBezTo>
                <a:cubicBezTo>
                  <a:pt x="6113892" y="6617036"/>
                  <a:pt x="6103795" y="6652472"/>
                  <a:pt x="6119798" y="6685617"/>
                </a:cubicBezTo>
                <a:cubicBezTo>
                  <a:pt x="6128180" y="6702955"/>
                  <a:pt x="6138276" y="6720103"/>
                  <a:pt x="6142658" y="6738388"/>
                </a:cubicBezTo>
                <a:cubicBezTo>
                  <a:pt x="6147421" y="6758011"/>
                  <a:pt x="6154851" y="6777207"/>
                  <a:pt x="6160162" y="6796804"/>
                </a:cubicBezTo>
                <a:lnTo>
                  <a:pt x="6164933" y="6857457"/>
                </a:lnTo>
                <a:lnTo>
                  <a:pt x="6037694" y="6857457"/>
                </a:lnTo>
                <a:lnTo>
                  <a:pt x="6037694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E6517BAC-C80F-4065-90D8-703493E0B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68" y="0"/>
            <a:ext cx="874718" cy="6857455"/>
            <a:chOff x="5395368" y="0"/>
            <a:chExt cx="874718" cy="6857455"/>
          </a:xfrm>
        </p:grpSpPr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984DCDA5-A261-4103-B44C-068DCEA03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E59A2A1-1352-47AA-80C2-0FF537594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399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CCBF3-548D-06A4-42F7-02138F3D7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308558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Need to hold our inputs and intermediate values somewhere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Use variables 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Not like math variables representing an unknown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Take up memory, computers don’t have unlimited resources</a:t>
            </a:r>
          </a:p>
        </p:txBody>
      </p:sp>
    </p:spTree>
    <p:extLst>
      <p:ext uri="{BB962C8B-B14F-4D97-AF65-F5344CB8AC3E}">
        <p14:creationId xmlns:p14="http://schemas.microsoft.com/office/powerpoint/2010/main" val="186071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F0EF0719-0AAF-789D-886D-3EB8E1278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0" b="862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0F238B-BC08-11AE-951B-338D1FAB9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Why do we need programming?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7ADF43-1680-E173-6DF8-8CF1DEFB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0083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 with red strings">
            <a:extLst>
              <a:ext uri="{FF2B5EF4-FFF2-40B4-BE49-F238E27FC236}">
                <a16:creationId xmlns:a16="http://schemas.microsoft.com/office/drawing/2014/main" id="{9BEE6C70-C675-6A93-7FF7-605F62922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5" r="19916" b="579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E4124-3B9E-4C46-FDA1-A8F71C58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Datatypes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D9005-59E3-3C9B-7041-BF3FBC997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4524463" cy="3800210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Each variable has to be represented by a datatype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Integers 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 Use byte/int/long</a:t>
            </a:r>
          </a:p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Decimals  Use float/double</a:t>
            </a:r>
          </a:p>
          <a:p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Characters  Use chars</a:t>
            </a:r>
          </a:p>
          <a:p>
            <a:r>
              <a:rPr lang="en-US" sz="2400" dirty="0">
                <a:solidFill>
                  <a:schemeClr val="bg1"/>
                </a:solidFill>
              </a:rPr>
              <a:t>Strings </a:t>
            </a:r>
            <a:r>
              <a:rPr lang="en-US" sz="2400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chemeClr val="bg1"/>
                </a:solidFill>
              </a:rPr>
              <a:t> Use string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Tradeoff: range vs memory</a:t>
            </a:r>
          </a:p>
        </p:txBody>
      </p:sp>
    </p:spTree>
    <p:extLst>
      <p:ext uri="{BB962C8B-B14F-4D97-AF65-F5344CB8AC3E}">
        <p14:creationId xmlns:p14="http://schemas.microsoft.com/office/powerpoint/2010/main" val="1753043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71D1E-C64C-F552-09FB-C2CBD13A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Flow Chart Model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66AD9-A99A-715B-966C-FE585762B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Flow charts let’s us visually map out each step, decision, and repeated sequence of instructions</a:t>
            </a:r>
          </a:p>
          <a:p>
            <a:endParaRPr lang="en-US" sz="2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73006-A0B8-43FF-9E82-57080D7A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38" y="0"/>
            <a:ext cx="66694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1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D71D1E-C64C-F552-09FB-C2CBD13AD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Flow Chart Model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66AD9-A99A-715B-966C-FE585762B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Flow charts let’s us visually map out each step, decision, and repeated sequence of instructions</a:t>
            </a:r>
          </a:p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CAF7E-0D01-B363-4477-F844EA4C8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11749"/>
            <a:ext cx="5653437" cy="65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64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13B38-8194-69D2-653F-6EC48DC74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Let’s try a quick exercise</a:t>
            </a: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A33A31E3-9F58-4EB3-11E3-2E767CB98F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1667348"/>
              </p:ext>
            </p:extLst>
          </p:nvPr>
        </p:nvGraphicFramePr>
        <p:xfrm>
          <a:off x="4889382" y="0"/>
          <a:ext cx="7395981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378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arkler at night with Christmas tree">
            <a:extLst>
              <a:ext uri="{FF2B5EF4-FFF2-40B4-BE49-F238E27FC236}">
                <a16:creationId xmlns:a16="http://schemas.microsoft.com/office/drawing/2014/main" id="{31152B83-F5AD-831F-C420-C6057A9479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B0537-3866-5D99-6DDD-64717F24F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bg1"/>
                </a:solidFill>
              </a:rPr>
              <a:t>How would we welcome a new person to camp and display their approximate age?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2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3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7E2FA-0E3A-42DB-E359-B66DED42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Example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45EA199-21AF-009C-2293-44E20DFE0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826" y="123620"/>
            <a:ext cx="6618672" cy="66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12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91116-5CD7-21D2-1CA5-AC70B8BCC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8223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7BA4B-6DDB-6FEB-FA51-444E74DFA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Example Running on Replit.com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86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F27744B-47AB-4459-8C2F-1D5EE63A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Exclamation mark on a yellow background">
            <a:extLst>
              <a:ext uri="{FF2B5EF4-FFF2-40B4-BE49-F238E27FC236}">
                <a16:creationId xmlns:a16="http://schemas.microsoft.com/office/drawing/2014/main" id="{0A4F06C1-CD3F-3036-8136-62B1FF109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19" r="6002"/>
          <a:stretch/>
        </p:blipFill>
        <p:spPr>
          <a:xfrm>
            <a:off x="1" y="10"/>
            <a:ext cx="6865165" cy="6857990"/>
          </a:xfrm>
          <a:custGeom>
            <a:avLst/>
            <a:gdLst/>
            <a:ahLst/>
            <a:cxnLst/>
            <a:rect l="l" t="t" r="r" b="b"/>
            <a:pathLst>
              <a:path w="6865165" h="6858000">
                <a:moveTo>
                  <a:pt x="0" y="0"/>
                </a:moveTo>
                <a:lnTo>
                  <a:pt x="6865165" y="0"/>
                </a:lnTo>
                <a:lnTo>
                  <a:pt x="6859621" y="22952"/>
                </a:lnTo>
                <a:cubicBezTo>
                  <a:pt x="6623056" y="1069835"/>
                  <a:pt x="6492240" y="2220824"/>
                  <a:pt x="6492240" y="3429001"/>
                </a:cubicBezTo>
                <a:cubicBezTo>
                  <a:pt x="6492240" y="4637179"/>
                  <a:pt x="6623056" y="5788167"/>
                  <a:pt x="6859621" y="6835050"/>
                </a:cubicBezTo>
                <a:lnTo>
                  <a:pt x="68651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D266DCC-5218-4AE0-B964-6FC2EA3BD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40" y="0"/>
            <a:ext cx="5699760" cy="6858000"/>
          </a:xfrm>
          <a:custGeom>
            <a:avLst/>
            <a:gdLst>
              <a:gd name="connsiteX0" fmla="*/ 365648 w 5588548"/>
              <a:gd name="connsiteY0" fmla="*/ 0 h 6858000"/>
              <a:gd name="connsiteX1" fmla="*/ 5588548 w 5588548"/>
              <a:gd name="connsiteY1" fmla="*/ 0 h 6858000"/>
              <a:gd name="connsiteX2" fmla="*/ 5588548 w 5588548"/>
              <a:gd name="connsiteY2" fmla="*/ 6858000 h 6858000"/>
              <a:gd name="connsiteX3" fmla="*/ 365648 w 5588548"/>
              <a:gd name="connsiteY3" fmla="*/ 6858000 h 6858000"/>
              <a:gd name="connsiteX4" fmla="*/ 360213 w 5588548"/>
              <a:gd name="connsiteY4" fmla="*/ 6835050 h 6858000"/>
              <a:gd name="connsiteX5" fmla="*/ 0 w 5588548"/>
              <a:gd name="connsiteY5" fmla="*/ 3429001 h 6858000"/>
              <a:gd name="connsiteX6" fmla="*/ 360213 w 5588548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548" h="6858000">
                <a:moveTo>
                  <a:pt x="365648" y="0"/>
                </a:moveTo>
                <a:lnTo>
                  <a:pt x="5588548" y="0"/>
                </a:lnTo>
                <a:lnTo>
                  <a:pt x="55885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73DE4F1-1583-4AE3-9696-9659D27C5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384" y="0"/>
            <a:ext cx="5690616" cy="6858000"/>
          </a:xfrm>
          <a:custGeom>
            <a:avLst/>
            <a:gdLst>
              <a:gd name="connsiteX0" fmla="*/ 372925 w 5690616"/>
              <a:gd name="connsiteY0" fmla="*/ 0 h 6858000"/>
              <a:gd name="connsiteX1" fmla="*/ 5690616 w 5690616"/>
              <a:gd name="connsiteY1" fmla="*/ 0 h 6858000"/>
              <a:gd name="connsiteX2" fmla="*/ 5690616 w 5690616"/>
              <a:gd name="connsiteY2" fmla="*/ 6858000 h 6858000"/>
              <a:gd name="connsiteX3" fmla="*/ 372925 w 5690616"/>
              <a:gd name="connsiteY3" fmla="*/ 6858000 h 6858000"/>
              <a:gd name="connsiteX4" fmla="*/ 367381 w 5690616"/>
              <a:gd name="connsiteY4" fmla="*/ 6835050 h 6858000"/>
              <a:gd name="connsiteX5" fmla="*/ 0 w 5690616"/>
              <a:gd name="connsiteY5" fmla="*/ 3429001 h 6858000"/>
              <a:gd name="connsiteX6" fmla="*/ 367381 w 5690616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90616" h="6858000">
                <a:moveTo>
                  <a:pt x="372925" y="0"/>
                </a:moveTo>
                <a:lnTo>
                  <a:pt x="5690616" y="0"/>
                </a:lnTo>
                <a:lnTo>
                  <a:pt x="5690616" y="6858000"/>
                </a:lnTo>
                <a:lnTo>
                  <a:pt x="372925" y="6858000"/>
                </a:lnTo>
                <a:lnTo>
                  <a:pt x="367381" y="6835050"/>
                </a:lnTo>
                <a:cubicBezTo>
                  <a:pt x="130816" y="5788167"/>
                  <a:pt x="0" y="4637179"/>
                  <a:pt x="0" y="3429001"/>
                </a:cubicBezTo>
                <a:cubicBezTo>
                  <a:pt x="0" y="2220824"/>
                  <a:pt x="130816" y="1069835"/>
                  <a:pt x="367381" y="22952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A4230-8DEA-F461-96B7-13C25A6A4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914400"/>
            <a:ext cx="4800447" cy="1106556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How would you calculate the tip?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2239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3C8959-A2A1-469E-8619-82F077E3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4495" y="218239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7F6C4-BD23-B062-7552-D354F4765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5166" y="2440100"/>
            <a:ext cx="5190845" cy="4381314"/>
          </a:xfrm>
        </p:spPr>
        <p:txBody>
          <a:bodyPr anchor="t">
            <a:normAutofit fontScale="92500"/>
          </a:bodyPr>
          <a:lstStyle/>
          <a:p>
            <a:r>
              <a:rPr lang="en-US" dirty="0"/>
              <a:t>Use draw.io to map out steps</a:t>
            </a:r>
          </a:p>
          <a:p>
            <a:r>
              <a:rPr lang="en-US" dirty="0"/>
              <a:t>Let’s write the pseudocode</a:t>
            </a:r>
          </a:p>
          <a:p>
            <a:r>
              <a:rPr lang="en-US" dirty="0"/>
              <a:t>Ask below (‘B’) expectations (10%), meet (‘M’) expectations (18%), or exceeded (‘E’) expectations (20%)</a:t>
            </a:r>
          </a:p>
          <a:p>
            <a:r>
              <a:rPr lang="en-US" dirty="0"/>
              <a:t>Keep using the IPO pattern</a:t>
            </a:r>
          </a:p>
          <a:p>
            <a:r>
              <a:rPr lang="en-US" dirty="0"/>
              <a:t>Next, translate each pseudocode instruction into a line of C++ code</a:t>
            </a:r>
          </a:p>
          <a:p>
            <a:r>
              <a:rPr lang="en-US" dirty="0"/>
              <a:t>How do you differentiate the service you got?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4099A0-708C-ABF9-E970-A51A14F54852}"/>
              </a:ext>
            </a:extLst>
          </p:cNvPr>
          <p:cNvSpPr txBox="1"/>
          <p:nvPr/>
        </p:nvSpPr>
        <p:spPr>
          <a:xfrm>
            <a:off x="513604" y="5588158"/>
            <a:ext cx="5851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Tip: use </a:t>
            </a:r>
            <a:r>
              <a:rPr lang="en-US" sz="2400" b="1" dirty="0" err="1"/>
              <a:t>cout</a:t>
            </a:r>
            <a:r>
              <a:rPr lang="en-US" sz="2400" b="1" dirty="0"/>
              <a:t> &lt;&lt; </a:t>
            </a:r>
            <a:r>
              <a:rPr lang="en-US" sz="2400" b="1" dirty="0" err="1"/>
              <a:t>setprecision</a:t>
            </a:r>
            <a:r>
              <a:rPr lang="en-US" sz="2400" b="1" dirty="0"/>
              <a:t>(2); </a:t>
            </a:r>
            <a:r>
              <a:rPr lang="en-US" sz="2400" dirty="0"/>
              <a:t>and </a:t>
            </a:r>
            <a:r>
              <a:rPr lang="en-US" sz="2400" b="1" dirty="0" err="1"/>
              <a:t>cout</a:t>
            </a:r>
            <a:r>
              <a:rPr lang="en-US" sz="2400" b="1" dirty="0"/>
              <a:t> &lt;&lt; fixed;</a:t>
            </a:r>
            <a:r>
              <a:rPr lang="en-US" sz="2400" dirty="0"/>
              <a:t> to round amounts to two places. </a:t>
            </a:r>
          </a:p>
          <a:p>
            <a:r>
              <a:rPr lang="en-US" sz="2400" dirty="0"/>
              <a:t>What datatypes do we need to use?</a:t>
            </a:r>
          </a:p>
        </p:txBody>
      </p:sp>
    </p:spTree>
    <p:extLst>
      <p:ext uri="{BB962C8B-B14F-4D97-AF65-F5344CB8AC3E}">
        <p14:creationId xmlns:p14="http://schemas.microsoft.com/office/powerpoint/2010/main" val="4197603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pette adding DNA sample to a petri dish">
            <a:extLst>
              <a:ext uri="{FF2B5EF4-FFF2-40B4-BE49-F238E27FC236}">
                <a16:creationId xmlns:a16="http://schemas.microsoft.com/office/drawing/2014/main" id="{C5B97CF7-D8BC-DFFA-42A4-EFEB9FEB45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686CBF-3B00-1493-E3FA-CA520283E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Solution to tip program</a:t>
            </a:r>
          </a:p>
        </p:txBody>
      </p:sp>
    </p:spTree>
    <p:extLst>
      <p:ext uri="{BB962C8B-B14F-4D97-AF65-F5344CB8AC3E}">
        <p14:creationId xmlns:p14="http://schemas.microsoft.com/office/powerpoint/2010/main" val="3154378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A7BC0-17C5-2016-FDD1-B41E8C58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Let’s work with loops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EE477-DBDA-D560-D66F-50C341C63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570" y="2872899"/>
            <a:ext cx="4696100" cy="3966812"/>
          </a:xfrm>
        </p:spPr>
        <p:txBody>
          <a:bodyPr>
            <a:normAutofit/>
          </a:bodyPr>
          <a:lstStyle/>
          <a:p>
            <a:r>
              <a:rPr lang="en-US" sz="2000" dirty="0"/>
              <a:t>What would it take to print from one number to another, say 1 to 10, and then give a sum of those numbers?</a:t>
            </a:r>
          </a:p>
          <a:p>
            <a:r>
              <a:rPr lang="en-US" sz="2000" dirty="0"/>
              <a:t>IPO</a:t>
            </a:r>
          </a:p>
          <a:p>
            <a:r>
              <a:rPr lang="en-US" sz="2000" dirty="0"/>
              <a:t>Inputs:</a:t>
            </a:r>
          </a:p>
          <a:p>
            <a:r>
              <a:rPr lang="en-US" sz="2000" dirty="0"/>
              <a:t>Processing:</a:t>
            </a:r>
          </a:p>
          <a:p>
            <a:r>
              <a:rPr lang="en-US" sz="2000" dirty="0"/>
              <a:t>Outputs:</a:t>
            </a:r>
          </a:p>
          <a:p>
            <a:endParaRPr lang="en-US" sz="2000" dirty="0"/>
          </a:p>
          <a:p>
            <a:r>
              <a:rPr lang="en-US" sz="2000" dirty="0"/>
              <a:t>Later, we’ll try to print the odds or evens from some start value to some end value based on user inputs.</a:t>
            </a:r>
          </a:p>
        </p:txBody>
      </p:sp>
      <p:pic>
        <p:nvPicPr>
          <p:cNvPr id="5" name="Picture 4" descr="Antique cash register keys">
            <a:extLst>
              <a:ext uri="{FF2B5EF4-FFF2-40B4-BE49-F238E27FC236}">
                <a16:creationId xmlns:a16="http://schemas.microsoft.com/office/drawing/2014/main" id="{8EA93C5C-2096-DFCD-BBA8-A1DB9F164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68" r="1833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25107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7EF43-3A62-397B-3407-CB3BBDA4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Software Development</a:t>
            </a:r>
          </a:p>
        </p:txBody>
      </p:sp>
      <p:pic>
        <p:nvPicPr>
          <p:cNvPr id="5" name="Picture 4" descr="Person writing on a notepad">
            <a:extLst>
              <a:ext uri="{FF2B5EF4-FFF2-40B4-BE49-F238E27FC236}">
                <a16:creationId xmlns:a16="http://schemas.microsoft.com/office/drawing/2014/main" id="{D6DCAAEF-F38B-E559-2017-E30EB370E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82" r="1939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AE10-5168-1960-9039-ECC342D6E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Apps to perform tasks efficiently</a:t>
            </a:r>
          </a:p>
        </p:txBody>
      </p:sp>
    </p:spTree>
    <p:extLst>
      <p:ext uri="{BB962C8B-B14F-4D97-AF65-F5344CB8AC3E}">
        <p14:creationId xmlns:p14="http://schemas.microsoft.com/office/powerpoint/2010/main" val="13224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B80DD-8E5A-ABB3-510C-34CF5D2D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49" y="1018616"/>
            <a:ext cx="4368602" cy="997933"/>
          </a:xfrm>
        </p:spPr>
        <p:txBody>
          <a:bodyPr anchor="b">
            <a:normAutofit/>
          </a:bodyPr>
          <a:lstStyle/>
          <a:p>
            <a:r>
              <a:rPr lang="en-US" sz="5400" dirty="0"/>
              <a:t>Infinity Mirror</a:t>
            </a:r>
          </a:p>
        </p:txBody>
      </p:sp>
      <p:sp>
        <p:nvSpPr>
          <p:cNvPr id="10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4B2A-E878-3F1D-5980-7E80A50D7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103" y="2748240"/>
            <a:ext cx="5246556" cy="3966802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2+ mirrors/mirror-like surfaces in parallel or angled arrangement</a:t>
            </a:r>
          </a:p>
          <a:p>
            <a:r>
              <a:rPr lang="en-US"/>
              <a:t>LED strip (60 lights total) will line the perimeter</a:t>
            </a:r>
          </a:p>
          <a:p>
            <a:r>
              <a:rPr lang="en-US"/>
              <a:t>Create series of ever smaller reflections toward infinity</a:t>
            </a:r>
          </a:p>
          <a:p>
            <a:r>
              <a:rPr lang="en-US"/>
              <a:t>Recursive due to Droste effect</a:t>
            </a:r>
          </a:p>
          <a:p>
            <a:r>
              <a:rPr lang="en-US"/>
              <a:t>Front-mirror must be one-way</a:t>
            </a:r>
          </a:p>
          <a:p>
            <a:r>
              <a:rPr lang="en-US"/>
              <a:t>Software code and electronics creating art</a:t>
            </a:r>
          </a:p>
          <a:p>
            <a:endParaRPr lang="en-US" sz="1700" dirty="0"/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26292825-37DA-F383-9083-B82A29D0D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9" r="1" b="14885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436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628F36-B543-5211-62D3-38488727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469359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Arduino Overview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40BAABB5-5A3D-7B82-6C01-7ACE2DC3E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50" r="2795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21481-E92E-FA9E-AADD-6240CF9B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Click Start button and type Arduino and select Arduino result or look for the icon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7BEE9-27DA-DF7E-839B-976045874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351" y="-460228"/>
            <a:ext cx="2583330" cy="193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5AED4-8542-DE80-47DE-6C9B63D6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7345" y="4144810"/>
            <a:ext cx="7244845" cy="271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47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5F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CD407-3376-FD89-9F21-97CB1E6B9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168813"/>
            <a:ext cx="2613872" cy="52444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</a:rPr>
              <a:t>Arduino Environment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Classic version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Syntax is C++ compatible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D4ABC-5F76-9B9C-2D76-EF7B9E7E3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6" y="484632"/>
            <a:ext cx="7716805" cy="572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37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23A0E-725B-D650-64BD-1F607F91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Make sure this board is selected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47926-518F-1989-27E8-B26A67A1F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526" y="1574019"/>
            <a:ext cx="7712108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77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BC172-DE8B-11DA-3638-83A446D23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Make sure the correct serial port is selected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5DC5EB-A6C0-B93C-588E-D87FFF324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110919"/>
            <a:ext cx="6780700" cy="463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16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4B6F0-F844-EF5B-54A9-DEDB820A2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If the correct board and port is selected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F00E9-0FCB-3279-CB84-BB341DCC2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1" dirty="0" err="1"/>
              <a:t>Tools</a:t>
            </a:r>
            <a:r>
              <a:rPr lang="en-US" sz="2200" b="1" dirty="0" err="1">
                <a:sym typeface="Wingdings" panose="05000000000000000000" pitchFamily="2" charset="2"/>
              </a:rPr>
              <a:t>Get</a:t>
            </a:r>
            <a:r>
              <a:rPr lang="en-US" sz="2200" b="1" dirty="0">
                <a:sym typeface="Wingdings" panose="05000000000000000000" pitchFamily="2" charset="2"/>
              </a:rPr>
              <a:t> Board Info</a:t>
            </a:r>
          </a:p>
          <a:p>
            <a:r>
              <a:rPr lang="en-US" sz="2200" dirty="0">
                <a:sym typeface="Wingdings" panose="05000000000000000000" pitchFamily="2" charset="2"/>
              </a:rPr>
              <a:t>BN and maybe PID should be the same, but other values may vary. It’s okay</a:t>
            </a:r>
          </a:p>
          <a:p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7AFBF-020C-FFA4-F82D-A75FB2B7F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51006"/>
            <a:ext cx="6903720" cy="375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82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A6FDB-C581-9208-223C-E6F61DDAC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Library for LED Strips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CA90AA7-56D2-BCE4-13C1-5BEA63CC6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570964"/>
            <a:ext cx="4990375" cy="4197096"/>
          </a:xfrm>
        </p:spPr>
        <p:txBody>
          <a:bodyPr anchor="t">
            <a:normAutofit/>
          </a:bodyPr>
          <a:lstStyle/>
          <a:p>
            <a:r>
              <a:rPr lang="en-US" sz="2200" dirty="0"/>
              <a:t>Select 3.6 or later version</a:t>
            </a:r>
          </a:p>
          <a:p>
            <a:r>
              <a:rPr lang="en-US" sz="2200" b="1" dirty="0" err="1"/>
              <a:t>Tools</a:t>
            </a:r>
            <a:r>
              <a:rPr lang="en-US" sz="2200" b="1" dirty="0" err="1">
                <a:sym typeface="Wingdings" panose="05000000000000000000" pitchFamily="2" charset="2"/>
              </a:rPr>
              <a:t>Manage</a:t>
            </a:r>
            <a:r>
              <a:rPr lang="en-US" sz="2200" b="1" dirty="0">
                <a:sym typeface="Wingdings" panose="05000000000000000000" pitchFamily="2" charset="2"/>
              </a:rPr>
              <a:t> </a:t>
            </a:r>
            <a:r>
              <a:rPr lang="en-US" sz="2200" dirty="0">
                <a:sym typeface="Wingdings" panose="05000000000000000000" pitchFamily="2" charset="2"/>
              </a:rPr>
              <a:t>Libraries</a:t>
            </a:r>
          </a:p>
          <a:p>
            <a:r>
              <a:rPr lang="en-US" sz="2200" dirty="0"/>
              <a:t>Enter </a:t>
            </a:r>
            <a:r>
              <a:rPr lang="en-US" sz="2200" b="1" dirty="0" err="1"/>
              <a:t>FastLED</a:t>
            </a:r>
            <a:r>
              <a:rPr lang="en-US" sz="2200" dirty="0"/>
              <a:t> into search box</a:t>
            </a:r>
          </a:p>
          <a:p>
            <a:r>
              <a:rPr lang="en-US" sz="2200" dirty="0"/>
              <a:t>Pick the one by Daniel Garcia. </a:t>
            </a:r>
          </a:p>
          <a:p>
            <a:r>
              <a:rPr lang="en-US" sz="2200" dirty="0"/>
              <a:t>Click Install</a:t>
            </a:r>
          </a:p>
          <a:p>
            <a:r>
              <a:rPr lang="en-US" sz="2200" dirty="0">
                <a:hlinkClick r:id="rId3"/>
              </a:rPr>
              <a:t>https://github.com/FastLED/FastLED/wiki/Basic-usage</a:t>
            </a:r>
            <a:r>
              <a:rPr lang="en-US" sz="2200" dirty="0"/>
              <a:t> </a:t>
            </a:r>
          </a:p>
          <a:p>
            <a:r>
              <a:rPr lang="en-US" sz="2200" dirty="0"/>
              <a:t>In code, select new sketch and add as 1</a:t>
            </a:r>
            <a:r>
              <a:rPr lang="en-US" sz="2200" baseline="30000" dirty="0"/>
              <a:t>st</a:t>
            </a:r>
            <a:r>
              <a:rPr lang="en-US" sz="2200" dirty="0"/>
              <a:t> line before </a:t>
            </a:r>
            <a:r>
              <a:rPr lang="en-US" sz="2200" b="1" dirty="0"/>
              <a:t>setup() </a:t>
            </a:r>
            <a:r>
              <a:rPr lang="en-US" sz="2200" dirty="0"/>
              <a:t>block:</a:t>
            </a:r>
          </a:p>
          <a:p>
            <a:pPr marL="0" indent="0">
              <a:buNone/>
            </a:pPr>
            <a:r>
              <a:rPr lang="en-US" sz="2200" dirty="0"/>
              <a:t>#include &lt;</a:t>
            </a:r>
            <a:r>
              <a:rPr lang="en-US" sz="2200" dirty="0" err="1"/>
              <a:t>FastLED.h</a:t>
            </a:r>
            <a:r>
              <a:rPr lang="en-US" sz="2200" dirty="0"/>
              <a:t>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29278-E82E-3AE5-E328-CFB8D4DB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1506" y="640080"/>
            <a:ext cx="4621077" cy="6002638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10821FD-FB92-40DB-AD44-3A57F88047AC}"/>
              </a:ext>
            </a:extLst>
          </p:cNvPr>
          <p:cNvSpPr/>
          <p:nvPr/>
        </p:nvSpPr>
        <p:spPr>
          <a:xfrm>
            <a:off x="5321508" y="359763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49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239861-E817-95F3-2D81-63C98B013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ACD05-D628-3748-E824-007AE3CE3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77" y="2333296"/>
            <a:ext cx="5822109" cy="433478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Better to change code in one place than many places</a:t>
            </a:r>
          </a:p>
          <a:p>
            <a:pPr marL="0" indent="0">
              <a:buNone/>
            </a:pPr>
            <a:r>
              <a:rPr lang="en-US" sz="2000" dirty="0"/>
              <a:t>Constants help us to do this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In C/C++, we can use #define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#define NUMBER_LEDS 60</a:t>
            </a:r>
          </a:p>
          <a:p>
            <a:pPr marL="0" indent="0">
              <a:buNone/>
            </a:pPr>
            <a:r>
              <a:rPr lang="en-US" sz="2000" b="1" dirty="0"/>
              <a:t>#define DATA_PIN 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Let’s do this after </a:t>
            </a:r>
            <a:r>
              <a:rPr lang="en-US" sz="2000" b="1" dirty="0"/>
              <a:t>#include &lt;</a:t>
            </a:r>
            <a:r>
              <a:rPr lang="en-US" sz="2000" b="1" dirty="0" err="1"/>
              <a:t>FastLED.h</a:t>
            </a:r>
            <a:r>
              <a:rPr lang="en-US" sz="2000" b="1" dirty="0"/>
              <a:t>&gt; </a:t>
            </a:r>
            <a:r>
              <a:rPr lang="en-US" sz="2000" dirty="0"/>
              <a:t>on line 1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Wherever NUMBER_LEDS appears in our code, the compiler will replace it with 60.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5FB9C-7A80-45F7-6E5A-CA874959FA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40" r="1035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0085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DBD92-96EA-A8B4-7AAB-128BE030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4600" dirty="0"/>
              <a:t>Now, we work on setup(), We need to add: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153D-CAAC-2F83-98BD-2DD12DFC1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08422"/>
            <a:ext cx="8736166" cy="5158168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Need to declare </a:t>
            </a:r>
            <a:r>
              <a:rPr lang="en-US" sz="2000" b="1" i="1" dirty="0"/>
              <a:t>globally</a:t>
            </a:r>
            <a:r>
              <a:rPr lang="en-US" sz="2000" dirty="0"/>
              <a:t> an array of LED objects using the variable declaration: </a:t>
            </a:r>
          </a:p>
          <a:p>
            <a:pPr marL="0" indent="0">
              <a:buNone/>
            </a:pPr>
            <a:r>
              <a:rPr lang="en-US" sz="2000" b="1" dirty="0"/>
              <a:t>CRGB </a:t>
            </a:r>
            <a:r>
              <a:rPr lang="en-US" sz="2000" b="1" dirty="0" err="1"/>
              <a:t>leds</a:t>
            </a:r>
            <a:r>
              <a:rPr lang="en-US" sz="2000" b="1" dirty="0"/>
              <a:t>[NUMBER_LEDS]; 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// Next add the following line in setup: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 err="1"/>
              <a:t>FastLED.addLeds</a:t>
            </a:r>
            <a:r>
              <a:rPr lang="en-US" sz="2000" b="1" dirty="0"/>
              <a:t>&lt;NEOPIXEL, DATA_PIN&gt;(</a:t>
            </a:r>
            <a:r>
              <a:rPr lang="en-US" sz="2000" b="1" dirty="0" err="1"/>
              <a:t>leds</a:t>
            </a:r>
            <a:r>
              <a:rPr lang="en-US" sz="2000" b="1" dirty="0"/>
              <a:t>, NUMBER_LEDS);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FastLED</a:t>
            </a:r>
            <a:r>
              <a:rPr lang="en-US" sz="2000" dirty="0"/>
              <a:t> is an </a:t>
            </a:r>
            <a:r>
              <a:rPr lang="en-US" sz="2000" dirty="0" err="1"/>
              <a:t>CFastLED</a:t>
            </a:r>
            <a:r>
              <a:rPr lang="en-US" sz="2000" dirty="0"/>
              <a:t> class object, </a:t>
            </a:r>
            <a:r>
              <a:rPr lang="en-US" sz="2000" dirty="0" err="1"/>
              <a:t>addLeds</a:t>
            </a:r>
            <a:r>
              <a:rPr lang="en-US" sz="2000" dirty="0"/>
              <a:t> is a method (specifically a factory method).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Yes, the period, angle brackets, parenthesis, and the semicolon are all important – part of what we call syntax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It says we have 60 LEDs we would like to use that are </a:t>
            </a:r>
            <a:r>
              <a:rPr lang="en-US" sz="2000" dirty="0" err="1"/>
              <a:t>NeoPixel</a:t>
            </a:r>
            <a:r>
              <a:rPr lang="en-US" sz="2000" dirty="0"/>
              <a:t> compatible (WS2812s) and are connected to pin 6. </a:t>
            </a:r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6F454928-67D9-78A5-7D29-EBAEF03A3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0" r="20706"/>
          <a:stretch/>
        </p:blipFill>
        <p:spPr>
          <a:xfrm>
            <a:off x="8736166" y="1911493"/>
            <a:ext cx="3452786" cy="35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075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150FD7-7BA6-52D9-78C7-AA0A72296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Finally, let’s work on loop()</a:t>
            </a:r>
          </a:p>
        </p:txBody>
      </p:sp>
      <p:pic>
        <p:nvPicPr>
          <p:cNvPr id="5" name="Picture 4" descr="White puzzle with one red piece">
            <a:extLst>
              <a:ext uri="{FF2B5EF4-FFF2-40B4-BE49-F238E27FC236}">
                <a16:creationId xmlns:a16="http://schemas.microsoft.com/office/drawing/2014/main" id="{6FCE31E5-C5CB-0176-219F-8DD690925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02" r="3009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6A9ED-DFBC-9C3F-83D5-64A3E6284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7345" y="2706624"/>
            <a:ext cx="7531607" cy="40275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/>
              <a:t>We need to use a construct that repeats a certain number of times</a:t>
            </a:r>
          </a:p>
          <a:p>
            <a:pPr marL="0" indent="0">
              <a:buNone/>
            </a:pPr>
            <a:r>
              <a:rPr lang="en-US" sz="1900" dirty="0"/>
              <a:t>We call this a loop</a:t>
            </a:r>
          </a:p>
          <a:p>
            <a:pPr marL="0" indent="0">
              <a:buNone/>
            </a:pPr>
            <a:r>
              <a:rPr lang="en-US" sz="1900" dirty="0"/>
              <a:t>In this case, we’ll use a special type of loop called the </a:t>
            </a:r>
            <a:r>
              <a:rPr lang="en-US" sz="1900" b="1" dirty="0"/>
              <a:t>for</a:t>
            </a:r>
            <a:r>
              <a:rPr lang="en-US" sz="1900" dirty="0"/>
              <a:t> loop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b="1" dirty="0"/>
              <a:t>for(</a:t>
            </a:r>
            <a:r>
              <a:rPr lang="en-US" sz="1900" b="1" dirty="0" err="1"/>
              <a:t>myVariable</a:t>
            </a:r>
            <a:r>
              <a:rPr lang="en-US" sz="1900" b="1" dirty="0"/>
              <a:t> = </a:t>
            </a:r>
            <a:r>
              <a:rPr lang="en-US" sz="1900" b="1" dirty="0" err="1"/>
              <a:t>start_value</a:t>
            </a:r>
            <a:r>
              <a:rPr lang="en-US" sz="1900" b="1" dirty="0"/>
              <a:t>; </a:t>
            </a:r>
            <a:r>
              <a:rPr lang="en-US" sz="1900" b="1" dirty="0" err="1"/>
              <a:t>myVariable</a:t>
            </a:r>
            <a:r>
              <a:rPr lang="en-US" sz="1900" b="1" dirty="0"/>
              <a:t> &lt; </a:t>
            </a:r>
            <a:r>
              <a:rPr lang="en-US" sz="1900" b="1" dirty="0" err="1"/>
              <a:t>something_else</a:t>
            </a:r>
            <a:r>
              <a:rPr lang="en-US" sz="1900" b="1" dirty="0"/>
              <a:t>; </a:t>
            </a:r>
            <a:r>
              <a:rPr lang="en-US" sz="1900" b="1" dirty="0" err="1"/>
              <a:t>start_value</a:t>
            </a:r>
            <a:r>
              <a:rPr lang="en-US" sz="1900" b="1" dirty="0"/>
              <a:t>++) {</a:t>
            </a:r>
          </a:p>
          <a:p>
            <a:pPr marL="0" indent="0">
              <a:buNone/>
            </a:pPr>
            <a:r>
              <a:rPr lang="en-US" sz="1900" b="1" dirty="0"/>
              <a:t> // do something over and over again until </a:t>
            </a:r>
            <a:r>
              <a:rPr lang="en-US" sz="1900" b="1" dirty="0" err="1"/>
              <a:t>myVariable</a:t>
            </a:r>
            <a:r>
              <a:rPr lang="en-US" sz="1900" b="1" dirty="0"/>
              <a:t> equals something else</a:t>
            </a:r>
          </a:p>
          <a:p>
            <a:pPr marL="0" indent="0">
              <a:buNone/>
            </a:pPr>
            <a:r>
              <a:rPr lang="en-US" sz="1900" b="1" dirty="0"/>
              <a:t>}</a:t>
            </a:r>
          </a:p>
          <a:p>
            <a:pPr marL="0" indent="0">
              <a:buNone/>
            </a:pPr>
            <a:r>
              <a:rPr lang="en-US" sz="1900" dirty="0"/>
              <a:t>=, ==, &lt;, ++, {, and } all mean something different, do you know what it is?</a:t>
            </a:r>
          </a:p>
        </p:txBody>
      </p:sp>
    </p:spTree>
    <p:extLst>
      <p:ext uri="{BB962C8B-B14F-4D97-AF65-F5344CB8AC3E}">
        <p14:creationId xmlns:p14="http://schemas.microsoft.com/office/powerpoint/2010/main" val="1340706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6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8FE35-D563-C900-88A2-D5131EAE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n-US" sz="5600"/>
              <a:t>Automation</a:t>
            </a:r>
          </a:p>
        </p:txBody>
      </p:sp>
      <p:sp>
        <p:nvSpPr>
          <p:cNvPr id="26" name="Oval 18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0">
            <a:extLst>
              <a:ext uri="{FF2B5EF4-FFF2-40B4-BE49-F238E27FC236}">
                <a16:creationId xmlns:a16="http://schemas.microsoft.com/office/drawing/2014/main" id="{5614C7C0-FA1D-4105-8345-1DF76F987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22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956" y="703679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2753" y="1562696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AF13BC35-F8F1-FE93-21DB-8588AD0B4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7770" y="1448957"/>
            <a:ext cx="3952579" cy="39525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3028E-2A08-F496-9825-FB4CC0487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359" y="2990818"/>
            <a:ext cx="4158031" cy="2913872"/>
          </a:xfrm>
        </p:spPr>
        <p:txBody>
          <a:bodyPr anchor="t">
            <a:normAutofit/>
          </a:bodyPr>
          <a:lstStyle/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Automate repetitive tasks or processes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Save time/effort</a:t>
            </a:r>
          </a:p>
          <a:p>
            <a:r>
              <a:rPr lang="en-US" sz="2000">
                <a:solidFill>
                  <a:schemeClr val="tx1">
                    <a:alpha val="80000"/>
                  </a:schemeClr>
                </a:solidFill>
              </a:rPr>
              <a:t>Remove manual interventions</a:t>
            </a:r>
          </a:p>
          <a:p>
            <a:endParaRPr lang="en-US" sz="20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5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658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8DFF5-2FCF-95CF-B017-A2F29F99B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To get an LED to actually do something</a:t>
            </a:r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74971987-C876-C293-514E-85195DD3C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F83E2-F183-A631-23B6-86FACA7B5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We need to call a method, </a:t>
            </a:r>
            <a:r>
              <a:rPr lang="en-US" sz="2400" b="1" dirty="0" err="1">
                <a:solidFill>
                  <a:schemeClr val="tx2"/>
                </a:solidFill>
              </a:rPr>
              <a:t>FastLED.show</a:t>
            </a:r>
            <a:r>
              <a:rPr lang="en-US" sz="2400" b="1" dirty="0">
                <a:solidFill>
                  <a:schemeClr val="tx2"/>
                </a:solidFill>
              </a:rPr>
              <a:t>()</a:t>
            </a:r>
          </a:p>
          <a:p>
            <a:r>
              <a:rPr lang="en-US" sz="2400" dirty="0">
                <a:solidFill>
                  <a:schemeClr val="tx2"/>
                </a:solidFill>
              </a:rPr>
              <a:t>We may want to add </a:t>
            </a:r>
            <a:r>
              <a:rPr lang="en-US" sz="2400" b="1" dirty="0">
                <a:solidFill>
                  <a:schemeClr val="tx2"/>
                </a:solidFill>
              </a:rPr>
              <a:t>delay(some milliseconds)</a:t>
            </a:r>
            <a:r>
              <a:rPr lang="en-US" sz="2400" dirty="0">
                <a:solidFill>
                  <a:schemeClr val="tx2"/>
                </a:solidFill>
              </a:rPr>
              <a:t> to get interesting effects.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969733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58DAE-23E5-423C-D499-C3C62D4D4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Verify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2AE25-3189-389A-8B4F-F8E2E58F0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4432" y="2865503"/>
            <a:ext cx="6431951" cy="1547584"/>
          </a:xfrm>
        </p:spPr>
        <p:txBody>
          <a:bodyPr>
            <a:normAutofit/>
          </a:bodyPr>
          <a:lstStyle/>
          <a:p>
            <a:pPr marL="189738" indent="-189738" defTabSz="758952">
              <a:spcBef>
                <a:spcPts val="830"/>
              </a:spcBef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checkmark icon</a:t>
            </a:r>
          </a:p>
          <a:p>
            <a:pPr marL="189738" indent="-189738" defTabSz="758952">
              <a:spcBef>
                <a:spcPts val="830"/>
              </a:spcBef>
            </a:pPr>
            <a:r>
              <a:rPr lang="en-US" sz="1700" b="1" dirty="0" err="1"/>
              <a:t>Sketch</a:t>
            </a:r>
            <a:r>
              <a:rPr lang="en-US" sz="1700" b="1" dirty="0" err="1">
                <a:sym typeface="Wingdings" panose="05000000000000000000" pitchFamily="2" charset="2"/>
              </a:rPr>
              <a:t>Verify</a:t>
            </a:r>
            <a:r>
              <a:rPr lang="en-US" sz="1700" b="1" dirty="0">
                <a:sym typeface="Wingdings" panose="05000000000000000000" pitchFamily="2" charset="2"/>
              </a:rPr>
              <a:t> </a:t>
            </a:r>
            <a:r>
              <a:rPr lang="en-US" sz="1700" dirty="0">
                <a:sym typeface="Wingdings" panose="05000000000000000000" pitchFamily="2" charset="2"/>
              </a:rPr>
              <a:t>or CTRL+R</a:t>
            </a:r>
            <a:endParaRPr lang="en-US" sz="1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89738" indent="-189738" defTabSz="758952">
              <a:spcBef>
                <a:spcPts val="830"/>
              </a:spcBef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don’t see any red error text, that’s good</a:t>
            </a:r>
          </a:p>
          <a:p>
            <a:pPr marL="189738" indent="-189738" defTabSz="758952">
              <a:spcBef>
                <a:spcPts val="830"/>
              </a:spcBef>
            </a:pPr>
            <a:r>
              <a:rPr lang="en-US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now upload the compiled sketch to the board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91C7F-3ADC-12C0-D661-32ADEBF2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841" y="2112579"/>
            <a:ext cx="1643973" cy="35619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51931-D79C-49CB-EEA6-C92C1BB82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37" y="5488748"/>
            <a:ext cx="11770525" cy="102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441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08953E74-D241-4DDF-8508-F0365EA13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7">
            <a:extLst>
              <a:ext uri="{FF2B5EF4-FFF2-40B4-BE49-F238E27FC236}">
                <a16:creationId xmlns:a16="http://schemas.microsoft.com/office/drawing/2014/main" id="{5C3C901A-B2F4-4A3C-BCDD-7C8D587E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12192000" cy="2371134"/>
          </a:xfrm>
          <a:custGeom>
            <a:avLst/>
            <a:gdLst>
              <a:gd name="connsiteX0" fmla="*/ 0 w 12192000"/>
              <a:gd name="connsiteY0" fmla="*/ 0 h 2515690"/>
              <a:gd name="connsiteX1" fmla="*/ 170442 w 12192000"/>
              <a:gd name="connsiteY1" fmla="*/ 96074 h 2515690"/>
              <a:gd name="connsiteX2" fmla="*/ 424739 w 12192000"/>
              <a:gd name="connsiteY2" fmla="*/ 224865 h 2515690"/>
              <a:gd name="connsiteX3" fmla="*/ 748273 w 12192000"/>
              <a:gd name="connsiteY3" fmla="*/ 373939 h 2515690"/>
              <a:gd name="connsiteX4" fmla="*/ 1037058 w 12192000"/>
              <a:gd name="connsiteY4" fmla="*/ 499994 h 2515690"/>
              <a:gd name="connsiteX5" fmla="*/ 1101312 w 12192000"/>
              <a:gd name="connsiteY5" fmla="*/ 428540 h 2515690"/>
              <a:gd name="connsiteX6" fmla="*/ 1367071 w 12192000"/>
              <a:gd name="connsiteY6" fmla="*/ 516118 h 2515690"/>
              <a:gd name="connsiteX7" fmla="*/ 2189943 w 12192000"/>
              <a:gd name="connsiteY7" fmla="*/ 794533 h 2515690"/>
              <a:gd name="connsiteX8" fmla="*/ 2390329 w 12192000"/>
              <a:gd name="connsiteY8" fmla="*/ 920897 h 2515690"/>
              <a:gd name="connsiteX9" fmla="*/ 2459570 w 12192000"/>
              <a:gd name="connsiteY9" fmla="*/ 983740 h 2515690"/>
              <a:gd name="connsiteX10" fmla="*/ 2503252 w 12192000"/>
              <a:gd name="connsiteY10" fmla="*/ 1000151 h 2515690"/>
              <a:gd name="connsiteX11" fmla="*/ 2503252 w 12192000"/>
              <a:gd name="connsiteY11" fmla="*/ 1008273 h 2515690"/>
              <a:gd name="connsiteX12" fmla="*/ 2511191 w 12192000"/>
              <a:gd name="connsiteY12" fmla="*/ 1009499 h 2515690"/>
              <a:gd name="connsiteX13" fmla="*/ 2565029 w 12192000"/>
              <a:gd name="connsiteY13" fmla="*/ 1015977 h 2515690"/>
              <a:gd name="connsiteX14" fmla="*/ 2593745 w 12192000"/>
              <a:gd name="connsiteY14" fmla="*/ 1019963 h 2515690"/>
              <a:gd name="connsiteX15" fmla="*/ 2591015 w 12192000"/>
              <a:gd name="connsiteY15" fmla="*/ 1019651 h 2515690"/>
              <a:gd name="connsiteX16" fmla="*/ 2590137 w 12192000"/>
              <a:gd name="connsiteY16" fmla="*/ 1019549 h 2515690"/>
              <a:gd name="connsiteX17" fmla="*/ 2589021 w 12192000"/>
              <a:gd name="connsiteY17" fmla="*/ 1019424 h 2515690"/>
              <a:gd name="connsiteX18" fmla="*/ 2591015 w 12192000"/>
              <a:gd name="connsiteY18" fmla="*/ 1019651 h 2515690"/>
              <a:gd name="connsiteX19" fmla="*/ 2602385 w 12192000"/>
              <a:gd name="connsiteY19" fmla="*/ 1020975 h 2515690"/>
              <a:gd name="connsiteX20" fmla="*/ 2614445 w 12192000"/>
              <a:gd name="connsiteY20" fmla="*/ 1022389 h 2515690"/>
              <a:gd name="connsiteX21" fmla="*/ 2614445 w 12192000"/>
              <a:gd name="connsiteY21" fmla="*/ 1020966 h 2515690"/>
              <a:gd name="connsiteX22" fmla="*/ 2676661 w 12192000"/>
              <a:gd name="connsiteY22" fmla="*/ 1029355 h 2515690"/>
              <a:gd name="connsiteX23" fmla="*/ 2788597 w 12192000"/>
              <a:gd name="connsiteY23" fmla="*/ 1048926 h 2515690"/>
              <a:gd name="connsiteX24" fmla="*/ 2812742 w 12192000"/>
              <a:gd name="connsiteY24" fmla="*/ 1057667 h 2515690"/>
              <a:gd name="connsiteX25" fmla="*/ 2970201 w 12192000"/>
              <a:gd name="connsiteY25" fmla="*/ 949091 h 2515690"/>
              <a:gd name="connsiteX26" fmla="*/ 3030610 w 12192000"/>
              <a:gd name="connsiteY26" fmla="*/ 1049340 h 2515690"/>
              <a:gd name="connsiteX27" fmla="*/ 3058913 w 12192000"/>
              <a:gd name="connsiteY27" fmla="*/ 1048085 h 2515690"/>
              <a:gd name="connsiteX28" fmla="*/ 3072697 w 12192000"/>
              <a:gd name="connsiteY28" fmla="*/ 1045316 h 2515690"/>
              <a:gd name="connsiteX29" fmla="*/ 3083305 w 12192000"/>
              <a:gd name="connsiteY29" fmla="*/ 1040550 h 2515690"/>
              <a:gd name="connsiteX30" fmla="*/ 3125603 w 12192000"/>
              <a:gd name="connsiteY30" fmla="*/ 1004583 h 2515690"/>
              <a:gd name="connsiteX31" fmla="*/ 3385106 w 12192000"/>
              <a:gd name="connsiteY31" fmla="*/ 1042233 h 2515690"/>
              <a:gd name="connsiteX32" fmla="*/ 3424945 w 12192000"/>
              <a:gd name="connsiteY32" fmla="*/ 1065268 h 2515690"/>
              <a:gd name="connsiteX33" fmla="*/ 3436948 w 12192000"/>
              <a:gd name="connsiteY33" fmla="*/ 1068018 h 2515690"/>
              <a:gd name="connsiteX34" fmla="*/ 3466714 w 12192000"/>
              <a:gd name="connsiteY34" fmla="*/ 1063419 h 2515690"/>
              <a:gd name="connsiteX35" fmla="*/ 3550909 w 12192000"/>
              <a:gd name="connsiteY35" fmla="*/ 1044511 h 2515690"/>
              <a:gd name="connsiteX36" fmla="*/ 3555900 w 12192000"/>
              <a:gd name="connsiteY36" fmla="*/ 1041996 h 2515690"/>
              <a:gd name="connsiteX37" fmla="*/ 3625978 w 12192000"/>
              <a:gd name="connsiteY37" fmla="*/ 1023459 h 2515690"/>
              <a:gd name="connsiteX38" fmla="*/ 3632465 w 12192000"/>
              <a:gd name="connsiteY38" fmla="*/ 1023522 h 2515690"/>
              <a:gd name="connsiteX39" fmla="*/ 3649063 w 12192000"/>
              <a:gd name="connsiteY39" fmla="*/ 1018726 h 2515690"/>
              <a:gd name="connsiteX40" fmla="*/ 3805954 w 12192000"/>
              <a:gd name="connsiteY40" fmla="*/ 917517 h 2515690"/>
              <a:gd name="connsiteX41" fmla="*/ 4020506 w 12192000"/>
              <a:gd name="connsiteY41" fmla="*/ 816231 h 2515690"/>
              <a:gd name="connsiteX42" fmla="*/ 4233682 w 12192000"/>
              <a:gd name="connsiteY42" fmla="*/ 799511 h 2515690"/>
              <a:gd name="connsiteX43" fmla="*/ 4306552 w 12192000"/>
              <a:gd name="connsiteY43" fmla="*/ 610207 h 2515690"/>
              <a:gd name="connsiteX44" fmla="*/ 4816604 w 12192000"/>
              <a:gd name="connsiteY44" fmla="*/ 773163 h 2515690"/>
              <a:gd name="connsiteX45" fmla="*/ 4916502 w 12192000"/>
              <a:gd name="connsiteY45" fmla="*/ 788104 h 2515690"/>
              <a:gd name="connsiteX46" fmla="*/ 5224415 w 12192000"/>
              <a:gd name="connsiteY46" fmla="*/ 674418 h 2515690"/>
              <a:gd name="connsiteX47" fmla="*/ 5274077 w 12192000"/>
              <a:gd name="connsiteY47" fmla="*/ 655978 h 2515690"/>
              <a:gd name="connsiteX48" fmla="*/ 5371217 w 12192000"/>
              <a:gd name="connsiteY48" fmla="*/ 614372 h 2515690"/>
              <a:gd name="connsiteX49" fmla="*/ 5364523 w 12192000"/>
              <a:gd name="connsiteY49" fmla="*/ 502501 h 2515690"/>
              <a:gd name="connsiteX50" fmla="*/ 5457871 w 12192000"/>
              <a:gd name="connsiteY50" fmla="*/ 558285 h 2515690"/>
              <a:gd name="connsiteX51" fmla="*/ 5750580 w 12192000"/>
              <a:gd name="connsiteY51" fmla="*/ 663503 h 2515690"/>
              <a:gd name="connsiteX52" fmla="*/ 5976618 w 12192000"/>
              <a:gd name="connsiteY52" fmla="*/ 582652 h 2515690"/>
              <a:gd name="connsiteX53" fmla="*/ 6009346 w 12192000"/>
              <a:gd name="connsiteY53" fmla="*/ 559470 h 2515690"/>
              <a:gd name="connsiteX54" fmla="*/ 6069735 w 12192000"/>
              <a:gd name="connsiteY54" fmla="*/ 587803 h 2515690"/>
              <a:gd name="connsiteX55" fmla="*/ 6270319 w 12192000"/>
              <a:gd name="connsiteY55" fmla="*/ 643982 h 2515690"/>
              <a:gd name="connsiteX56" fmla="*/ 6406781 w 12192000"/>
              <a:gd name="connsiteY56" fmla="*/ 672327 h 2515690"/>
              <a:gd name="connsiteX57" fmla="*/ 6469508 w 12192000"/>
              <a:gd name="connsiteY57" fmla="*/ 708574 h 2515690"/>
              <a:gd name="connsiteX58" fmla="*/ 6515869 w 12192000"/>
              <a:gd name="connsiteY58" fmla="*/ 715738 h 2515690"/>
              <a:gd name="connsiteX59" fmla="*/ 6725938 w 12192000"/>
              <a:gd name="connsiteY59" fmla="*/ 691128 h 2515690"/>
              <a:gd name="connsiteX60" fmla="*/ 6778240 w 12192000"/>
              <a:gd name="connsiteY60" fmla="*/ 678998 h 2515690"/>
              <a:gd name="connsiteX61" fmla="*/ 6806944 w 12192000"/>
              <a:gd name="connsiteY61" fmla="*/ 646178 h 2515690"/>
              <a:gd name="connsiteX62" fmla="*/ 6830632 w 12192000"/>
              <a:gd name="connsiteY62" fmla="*/ 633915 h 2515690"/>
              <a:gd name="connsiteX63" fmla="*/ 6858072 w 12192000"/>
              <a:gd name="connsiteY63" fmla="*/ 646178 h 2515690"/>
              <a:gd name="connsiteX64" fmla="*/ 6891322 w 12192000"/>
              <a:gd name="connsiteY64" fmla="*/ 678998 h 2515690"/>
              <a:gd name="connsiteX65" fmla="*/ 6951905 w 12192000"/>
              <a:gd name="connsiteY65" fmla="*/ 691128 h 2515690"/>
              <a:gd name="connsiteX66" fmla="*/ 7195246 w 12192000"/>
              <a:gd name="connsiteY66" fmla="*/ 715738 h 2515690"/>
              <a:gd name="connsiteX67" fmla="*/ 7248949 w 12192000"/>
              <a:gd name="connsiteY67" fmla="*/ 708574 h 2515690"/>
              <a:gd name="connsiteX68" fmla="*/ 7321609 w 12192000"/>
              <a:gd name="connsiteY68" fmla="*/ 672327 h 2515690"/>
              <a:gd name="connsiteX69" fmla="*/ 7479684 w 12192000"/>
              <a:gd name="connsiteY69" fmla="*/ 643982 h 2515690"/>
              <a:gd name="connsiteX70" fmla="*/ 7712035 w 12192000"/>
              <a:gd name="connsiteY70" fmla="*/ 587803 h 2515690"/>
              <a:gd name="connsiteX71" fmla="*/ 7781987 w 12192000"/>
              <a:gd name="connsiteY71" fmla="*/ 559470 h 2515690"/>
              <a:gd name="connsiteX72" fmla="*/ 7819900 w 12192000"/>
              <a:gd name="connsiteY72" fmla="*/ 582652 h 2515690"/>
              <a:gd name="connsiteX73" fmla="*/ 8081736 w 12192000"/>
              <a:gd name="connsiteY73" fmla="*/ 663503 h 2515690"/>
              <a:gd name="connsiteX74" fmla="*/ 8420801 w 12192000"/>
              <a:gd name="connsiteY74" fmla="*/ 558285 h 2515690"/>
              <a:gd name="connsiteX75" fmla="*/ 8528933 w 12192000"/>
              <a:gd name="connsiteY75" fmla="*/ 502501 h 2515690"/>
              <a:gd name="connsiteX76" fmla="*/ 8521178 w 12192000"/>
              <a:gd name="connsiteY76" fmla="*/ 614372 h 2515690"/>
              <a:gd name="connsiteX77" fmla="*/ 8633702 w 12192000"/>
              <a:gd name="connsiteY77" fmla="*/ 655978 h 2515690"/>
              <a:gd name="connsiteX78" fmla="*/ 8691231 w 12192000"/>
              <a:gd name="connsiteY78" fmla="*/ 674418 h 2515690"/>
              <a:gd name="connsiteX79" fmla="*/ 9047908 w 12192000"/>
              <a:gd name="connsiteY79" fmla="*/ 788104 h 2515690"/>
              <a:gd name="connsiteX80" fmla="*/ 9163628 w 12192000"/>
              <a:gd name="connsiteY80" fmla="*/ 773163 h 2515690"/>
              <a:gd name="connsiteX81" fmla="*/ 9754459 w 12192000"/>
              <a:gd name="connsiteY81" fmla="*/ 610207 h 2515690"/>
              <a:gd name="connsiteX82" fmla="*/ 9838868 w 12192000"/>
              <a:gd name="connsiteY82" fmla="*/ 799511 h 2515690"/>
              <a:gd name="connsiteX83" fmla="*/ 10085808 w 12192000"/>
              <a:gd name="connsiteY83" fmla="*/ 816231 h 2515690"/>
              <a:gd name="connsiteX84" fmla="*/ 10334338 w 12192000"/>
              <a:gd name="connsiteY84" fmla="*/ 917517 h 2515690"/>
              <a:gd name="connsiteX85" fmla="*/ 10516076 w 12192000"/>
              <a:gd name="connsiteY85" fmla="*/ 1018726 h 2515690"/>
              <a:gd name="connsiteX86" fmla="*/ 10535302 w 12192000"/>
              <a:gd name="connsiteY86" fmla="*/ 1023522 h 2515690"/>
              <a:gd name="connsiteX87" fmla="*/ 10542819 w 12192000"/>
              <a:gd name="connsiteY87" fmla="*/ 1023458 h 2515690"/>
              <a:gd name="connsiteX88" fmla="*/ 10623994 w 12192000"/>
              <a:gd name="connsiteY88" fmla="*/ 1041996 h 2515690"/>
              <a:gd name="connsiteX89" fmla="*/ 10629774 w 12192000"/>
              <a:gd name="connsiteY89" fmla="*/ 1044511 h 2515690"/>
              <a:gd name="connsiteX90" fmla="*/ 10727305 w 12192000"/>
              <a:gd name="connsiteY90" fmla="*/ 1063419 h 2515690"/>
              <a:gd name="connsiteX91" fmla="*/ 10761785 w 12192000"/>
              <a:gd name="connsiteY91" fmla="*/ 1068017 h 2515690"/>
              <a:gd name="connsiteX92" fmla="*/ 10775688 w 12192000"/>
              <a:gd name="connsiteY92" fmla="*/ 1065268 h 2515690"/>
              <a:gd name="connsiteX93" fmla="*/ 10821837 w 12192000"/>
              <a:gd name="connsiteY93" fmla="*/ 1042232 h 2515690"/>
              <a:gd name="connsiteX94" fmla="*/ 11122438 w 12192000"/>
              <a:gd name="connsiteY94" fmla="*/ 1004583 h 2515690"/>
              <a:gd name="connsiteX95" fmla="*/ 11171433 w 12192000"/>
              <a:gd name="connsiteY95" fmla="*/ 1040550 h 2515690"/>
              <a:gd name="connsiteX96" fmla="*/ 11183724 w 12192000"/>
              <a:gd name="connsiteY96" fmla="*/ 1045316 h 2515690"/>
              <a:gd name="connsiteX97" fmla="*/ 11199690 w 12192000"/>
              <a:gd name="connsiteY97" fmla="*/ 1048085 h 2515690"/>
              <a:gd name="connsiteX98" fmla="*/ 11232475 w 12192000"/>
              <a:gd name="connsiteY98" fmla="*/ 1049340 h 2515690"/>
              <a:gd name="connsiteX99" fmla="*/ 11302451 w 12192000"/>
              <a:gd name="connsiteY99" fmla="*/ 949091 h 2515690"/>
              <a:gd name="connsiteX100" fmla="*/ 11484849 w 12192000"/>
              <a:gd name="connsiteY100" fmla="*/ 1057667 h 2515690"/>
              <a:gd name="connsiteX101" fmla="*/ 11512818 w 12192000"/>
              <a:gd name="connsiteY101" fmla="*/ 1048926 h 2515690"/>
              <a:gd name="connsiteX102" fmla="*/ 11642481 w 12192000"/>
              <a:gd name="connsiteY102" fmla="*/ 1029355 h 2515690"/>
              <a:gd name="connsiteX103" fmla="*/ 11714551 w 12192000"/>
              <a:gd name="connsiteY103" fmla="*/ 1020966 h 2515690"/>
              <a:gd name="connsiteX104" fmla="*/ 11714551 w 12192000"/>
              <a:gd name="connsiteY104" fmla="*/ 1022389 h 2515690"/>
              <a:gd name="connsiteX105" fmla="*/ 11728519 w 12192000"/>
              <a:gd name="connsiteY105" fmla="*/ 1020975 h 2515690"/>
              <a:gd name="connsiteX106" fmla="*/ 11741691 w 12192000"/>
              <a:gd name="connsiteY106" fmla="*/ 1019651 h 2515690"/>
              <a:gd name="connsiteX107" fmla="*/ 11743999 w 12192000"/>
              <a:gd name="connsiteY107" fmla="*/ 1019424 h 2515690"/>
              <a:gd name="connsiteX108" fmla="*/ 11742709 w 12192000"/>
              <a:gd name="connsiteY108" fmla="*/ 1019549 h 2515690"/>
              <a:gd name="connsiteX109" fmla="*/ 11741691 w 12192000"/>
              <a:gd name="connsiteY109" fmla="*/ 1019651 h 2515690"/>
              <a:gd name="connsiteX110" fmla="*/ 11738529 w 12192000"/>
              <a:gd name="connsiteY110" fmla="*/ 1019963 h 2515690"/>
              <a:gd name="connsiteX111" fmla="*/ 11771791 w 12192000"/>
              <a:gd name="connsiteY111" fmla="*/ 1015977 h 2515690"/>
              <a:gd name="connsiteX112" fmla="*/ 11834157 w 12192000"/>
              <a:gd name="connsiteY112" fmla="*/ 1009499 h 2515690"/>
              <a:gd name="connsiteX113" fmla="*/ 11843354 w 12192000"/>
              <a:gd name="connsiteY113" fmla="*/ 1008273 h 2515690"/>
              <a:gd name="connsiteX114" fmla="*/ 11843354 w 12192000"/>
              <a:gd name="connsiteY114" fmla="*/ 1000151 h 2515690"/>
              <a:gd name="connsiteX115" fmla="*/ 11893955 w 12192000"/>
              <a:gd name="connsiteY115" fmla="*/ 983740 h 2515690"/>
              <a:gd name="connsiteX116" fmla="*/ 11974160 w 12192000"/>
              <a:gd name="connsiteY116" fmla="*/ 920897 h 2515690"/>
              <a:gd name="connsiteX117" fmla="*/ 12143531 w 12192000"/>
              <a:gd name="connsiteY117" fmla="*/ 823664 h 2515690"/>
              <a:gd name="connsiteX118" fmla="*/ 12192000 w 12192000"/>
              <a:gd name="connsiteY118" fmla="*/ 801163 h 2515690"/>
              <a:gd name="connsiteX119" fmla="*/ 12192000 w 12192000"/>
              <a:gd name="connsiteY119" fmla="*/ 2515690 h 2515690"/>
              <a:gd name="connsiteX120" fmla="*/ 0 w 12192000"/>
              <a:gd name="connsiteY120" fmla="*/ 2515690 h 2515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12192000" h="2515690">
                <a:moveTo>
                  <a:pt x="0" y="0"/>
                </a:moveTo>
                <a:lnTo>
                  <a:pt x="170442" y="96074"/>
                </a:lnTo>
                <a:cubicBezTo>
                  <a:pt x="323315" y="179510"/>
                  <a:pt x="418777" y="223899"/>
                  <a:pt x="424739" y="224865"/>
                </a:cubicBezTo>
                <a:cubicBezTo>
                  <a:pt x="573781" y="248496"/>
                  <a:pt x="654649" y="314572"/>
                  <a:pt x="748273" y="373939"/>
                </a:cubicBezTo>
                <a:cubicBezTo>
                  <a:pt x="830321" y="425631"/>
                  <a:pt x="917271" y="480784"/>
                  <a:pt x="1037058" y="499994"/>
                </a:cubicBezTo>
                <a:cubicBezTo>
                  <a:pt x="1195925" y="525362"/>
                  <a:pt x="1048105" y="445478"/>
                  <a:pt x="1101312" y="428540"/>
                </a:cubicBezTo>
                <a:cubicBezTo>
                  <a:pt x="1188473" y="458169"/>
                  <a:pt x="1274625" y="505369"/>
                  <a:pt x="1367071" y="516118"/>
                </a:cubicBezTo>
                <a:cubicBezTo>
                  <a:pt x="1701323" y="554463"/>
                  <a:pt x="1964451" y="648887"/>
                  <a:pt x="2189943" y="794533"/>
                </a:cubicBezTo>
                <a:cubicBezTo>
                  <a:pt x="2255082" y="836300"/>
                  <a:pt x="2357481" y="862342"/>
                  <a:pt x="2390329" y="920897"/>
                </a:cubicBezTo>
                <a:cubicBezTo>
                  <a:pt x="2406050" y="949359"/>
                  <a:pt x="2430126" y="969285"/>
                  <a:pt x="2459570" y="983740"/>
                </a:cubicBezTo>
                <a:lnTo>
                  <a:pt x="2503252" y="1000151"/>
                </a:lnTo>
                <a:lnTo>
                  <a:pt x="2503252" y="1008273"/>
                </a:lnTo>
                <a:lnTo>
                  <a:pt x="2511191" y="1009499"/>
                </a:lnTo>
                <a:cubicBezTo>
                  <a:pt x="2529847" y="1011974"/>
                  <a:pt x="2562849" y="1015701"/>
                  <a:pt x="2565029" y="1015977"/>
                </a:cubicBezTo>
                <a:cubicBezTo>
                  <a:pt x="2610845" y="1021778"/>
                  <a:pt x="2601577" y="1020837"/>
                  <a:pt x="2593745" y="1019963"/>
                </a:cubicBezTo>
                <a:lnTo>
                  <a:pt x="2591015" y="1019651"/>
                </a:lnTo>
                <a:lnTo>
                  <a:pt x="2590137" y="1019549"/>
                </a:lnTo>
                <a:cubicBezTo>
                  <a:pt x="2588203" y="1019326"/>
                  <a:pt x="2588125" y="1019321"/>
                  <a:pt x="2589021" y="1019424"/>
                </a:cubicBezTo>
                <a:lnTo>
                  <a:pt x="2591015" y="1019651"/>
                </a:lnTo>
                <a:lnTo>
                  <a:pt x="2602385" y="1020975"/>
                </a:lnTo>
                <a:lnTo>
                  <a:pt x="2614445" y="1022389"/>
                </a:lnTo>
                <a:lnTo>
                  <a:pt x="2614445" y="1020966"/>
                </a:lnTo>
                <a:lnTo>
                  <a:pt x="2676661" y="1029355"/>
                </a:lnTo>
                <a:cubicBezTo>
                  <a:pt x="2715592" y="1034194"/>
                  <a:pt x="2753901" y="1039695"/>
                  <a:pt x="2788597" y="1048926"/>
                </a:cubicBezTo>
                <a:lnTo>
                  <a:pt x="2812742" y="1057667"/>
                </a:lnTo>
                <a:lnTo>
                  <a:pt x="2970201" y="949091"/>
                </a:lnTo>
                <a:cubicBezTo>
                  <a:pt x="3052785" y="982961"/>
                  <a:pt x="2996105" y="1020057"/>
                  <a:pt x="3030610" y="1049340"/>
                </a:cubicBezTo>
                <a:cubicBezTo>
                  <a:pt x="3039005" y="1048442"/>
                  <a:pt x="3049621" y="1048500"/>
                  <a:pt x="3058913" y="1048085"/>
                </a:cubicBezTo>
                <a:lnTo>
                  <a:pt x="3072697" y="1045316"/>
                </a:lnTo>
                <a:lnTo>
                  <a:pt x="3083305" y="1040550"/>
                </a:lnTo>
                <a:lnTo>
                  <a:pt x="3125603" y="1004583"/>
                </a:lnTo>
                <a:cubicBezTo>
                  <a:pt x="3221669" y="925596"/>
                  <a:pt x="3242489" y="937564"/>
                  <a:pt x="3385106" y="1042233"/>
                </a:cubicBezTo>
                <a:cubicBezTo>
                  <a:pt x="3399403" y="1052670"/>
                  <a:pt x="3412529" y="1060209"/>
                  <a:pt x="3424945" y="1065268"/>
                </a:cubicBezTo>
                <a:lnTo>
                  <a:pt x="3436948" y="1068018"/>
                </a:lnTo>
                <a:lnTo>
                  <a:pt x="3466714" y="1063419"/>
                </a:lnTo>
                <a:lnTo>
                  <a:pt x="3550909" y="1044511"/>
                </a:lnTo>
                <a:lnTo>
                  <a:pt x="3555900" y="1041996"/>
                </a:lnTo>
                <a:cubicBezTo>
                  <a:pt x="3573827" y="1033454"/>
                  <a:pt x="3594382" y="1025941"/>
                  <a:pt x="3625978" y="1023459"/>
                </a:cubicBezTo>
                <a:lnTo>
                  <a:pt x="3632465" y="1023522"/>
                </a:lnTo>
                <a:lnTo>
                  <a:pt x="3649063" y="1018726"/>
                </a:lnTo>
                <a:cubicBezTo>
                  <a:pt x="3741849" y="989371"/>
                  <a:pt x="3810578" y="953657"/>
                  <a:pt x="3805954" y="917517"/>
                </a:cubicBezTo>
                <a:cubicBezTo>
                  <a:pt x="4031729" y="953901"/>
                  <a:pt x="4031729" y="953901"/>
                  <a:pt x="4020506" y="816231"/>
                </a:cubicBezTo>
                <a:cubicBezTo>
                  <a:pt x="4171643" y="865324"/>
                  <a:pt x="4206308" y="864422"/>
                  <a:pt x="4233682" y="799511"/>
                </a:cubicBezTo>
                <a:cubicBezTo>
                  <a:pt x="4260226" y="737017"/>
                  <a:pt x="4254728" y="668575"/>
                  <a:pt x="4306552" y="610207"/>
                </a:cubicBezTo>
                <a:cubicBezTo>
                  <a:pt x="4495313" y="657923"/>
                  <a:pt x="4699922" y="667347"/>
                  <a:pt x="4816604" y="773163"/>
                </a:cubicBezTo>
                <a:cubicBezTo>
                  <a:pt x="4834734" y="789836"/>
                  <a:pt x="4890507" y="799946"/>
                  <a:pt x="4916502" y="788104"/>
                </a:cubicBezTo>
                <a:cubicBezTo>
                  <a:pt x="5013526" y="746101"/>
                  <a:pt x="5238129" y="796871"/>
                  <a:pt x="5224415" y="674418"/>
                </a:cubicBezTo>
                <a:cubicBezTo>
                  <a:pt x="5223051" y="659300"/>
                  <a:pt x="5240524" y="644890"/>
                  <a:pt x="5274077" y="655978"/>
                </a:cubicBezTo>
                <a:cubicBezTo>
                  <a:pt x="5388582" y="694066"/>
                  <a:pt x="5367022" y="644784"/>
                  <a:pt x="5371217" y="614372"/>
                </a:cubicBezTo>
                <a:cubicBezTo>
                  <a:pt x="5375856" y="577567"/>
                  <a:pt x="5319010" y="537578"/>
                  <a:pt x="5364523" y="502501"/>
                </a:cubicBezTo>
                <a:cubicBezTo>
                  <a:pt x="5425408" y="508891"/>
                  <a:pt x="5433299" y="538191"/>
                  <a:pt x="5457871" y="558285"/>
                </a:cubicBezTo>
                <a:cubicBezTo>
                  <a:pt x="5530352" y="617005"/>
                  <a:pt x="5609566" y="664386"/>
                  <a:pt x="5750580" y="663503"/>
                </a:cubicBezTo>
                <a:cubicBezTo>
                  <a:pt x="5864519" y="662926"/>
                  <a:pt x="5966527" y="666650"/>
                  <a:pt x="5976618" y="582652"/>
                </a:cubicBezTo>
                <a:cubicBezTo>
                  <a:pt x="5978145" y="569455"/>
                  <a:pt x="5990792" y="562346"/>
                  <a:pt x="6009346" y="559470"/>
                </a:cubicBezTo>
                <a:cubicBezTo>
                  <a:pt x="6030639" y="568485"/>
                  <a:pt x="6052592" y="577083"/>
                  <a:pt x="6069735" y="587803"/>
                </a:cubicBezTo>
                <a:cubicBezTo>
                  <a:pt x="6126182" y="623812"/>
                  <a:pt x="6196945" y="634730"/>
                  <a:pt x="6270319" y="643982"/>
                </a:cubicBezTo>
                <a:cubicBezTo>
                  <a:pt x="6317101" y="649940"/>
                  <a:pt x="6363466" y="657107"/>
                  <a:pt x="6406781" y="672327"/>
                </a:cubicBezTo>
                <a:cubicBezTo>
                  <a:pt x="6433586" y="681598"/>
                  <a:pt x="6454928" y="693402"/>
                  <a:pt x="6469508" y="708574"/>
                </a:cubicBezTo>
                <a:cubicBezTo>
                  <a:pt x="6482729" y="721786"/>
                  <a:pt x="6496225" y="725422"/>
                  <a:pt x="6515869" y="715738"/>
                </a:cubicBezTo>
                <a:cubicBezTo>
                  <a:pt x="6572200" y="688353"/>
                  <a:pt x="6639257" y="676241"/>
                  <a:pt x="6725938" y="691128"/>
                </a:cubicBezTo>
                <a:cubicBezTo>
                  <a:pt x="6752109" y="695629"/>
                  <a:pt x="6772625" y="691505"/>
                  <a:pt x="6778240" y="678998"/>
                </a:cubicBezTo>
                <a:cubicBezTo>
                  <a:pt x="6784286" y="665981"/>
                  <a:pt x="6794269" y="655280"/>
                  <a:pt x="6806944" y="646178"/>
                </a:cubicBezTo>
                <a:lnTo>
                  <a:pt x="6830632" y="633915"/>
                </a:lnTo>
                <a:lnTo>
                  <a:pt x="6858072" y="646178"/>
                </a:lnTo>
                <a:cubicBezTo>
                  <a:pt x="6872754" y="655280"/>
                  <a:pt x="6884317" y="665981"/>
                  <a:pt x="6891322" y="678998"/>
                </a:cubicBezTo>
                <a:cubicBezTo>
                  <a:pt x="6897826" y="691505"/>
                  <a:pt x="6921592" y="695629"/>
                  <a:pt x="6951905" y="691128"/>
                </a:cubicBezTo>
                <a:cubicBezTo>
                  <a:pt x="7052317" y="676241"/>
                  <a:pt x="7129994" y="688353"/>
                  <a:pt x="7195246" y="715738"/>
                </a:cubicBezTo>
                <a:cubicBezTo>
                  <a:pt x="7217999" y="725422"/>
                  <a:pt x="7233634" y="721786"/>
                  <a:pt x="7248949" y="708574"/>
                </a:cubicBezTo>
                <a:cubicBezTo>
                  <a:pt x="7265838" y="693402"/>
                  <a:pt x="7290560" y="681598"/>
                  <a:pt x="7321609" y="672327"/>
                </a:cubicBezTo>
                <a:cubicBezTo>
                  <a:pt x="7371785" y="657107"/>
                  <a:pt x="7425493" y="649940"/>
                  <a:pt x="7479684" y="643982"/>
                </a:cubicBezTo>
                <a:cubicBezTo>
                  <a:pt x="7564679" y="634730"/>
                  <a:pt x="7646649" y="623812"/>
                  <a:pt x="7712035" y="587803"/>
                </a:cubicBezTo>
                <a:cubicBezTo>
                  <a:pt x="7731892" y="577083"/>
                  <a:pt x="7757322" y="568485"/>
                  <a:pt x="7781987" y="559470"/>
                </a:cubicBezTo>
                <a:cubicBezTo>
                  <a:pt x="7803481" y="562346"/>
                  <a:pt x="7818130" y="569455"/>
                  <a:pt x="7819900" y="582652"/>
                </a:cubicBezTo>
                <a:cubicBezTo>
                  <a:pt x="7831588" y="666650"/>
                  <a:pt x="7949751" y="662926"/>
                  <a:pt x="8081736" y="663503"/>
                </a:cubicBezTo>
                <a:cubicBezTo>
                  <a:pt x="8245081" y="664386"/>
                  <a:pt x="8336842" y="617005"/>
                  <a:pt x="8420801" y="558285"/>
                </a:cubicBezTo>
                <a:cubicBezTo>
                  <a:pt x="8449265" y="538191"/>
                  <a:pt x="8458404" y="508890"/>
                  <a:pt x="8528933" y="502501"/>
                </a:cubicBezTo>
                <a:cubicBezTo>
                  <a:pt x="8581654" y="537578"/>
                  <a:pt x="8515805" y="577567"/>
                  <a:pt x="8521178" y="614372"/>
                </a:cubicBezTo>
                <a:cubicBezTo>
                  <a:pt x="8526038" y="644784"/>
                  <a:pt x="8501063" y="694066"/>
                  <a:pt x="8633702" y="655978"/>
                </a:cubicBezTo>
                <a:cubicBezTo>
                  <a:pt x="8672570" y="644890"/>
                  <a:pt x="8692811" y="659300"/>
                  <a:pt x="8691231" y="674418"/>
                </a:cubicBezTo>
                <a:cubicBezTo>
                  <a:pt x="8675345" y="796871"/>
                  <a:pt x="8935518" y="746101"/>
                  <a:pt x="9047908" y="788104"/>
                </a:cubicBezTo>
                <a:cubicBezTo>
                  <a:pt x="9078021" y="799946"/>
                  <a:pt x="9142627" y="789836"/>
                  <a:pt x="9163628" y="773163"/>
                </a:cubicBezTo>
                <a:cubicBezTo>
                  <a:pt x="9298789" y="667347"/>
                  <a:pt x="9535801" y="657923"/>
                  <a:pt x="9754459" y="610207"/>
                </a:cubicBezTo>
                <a:cubicBezTo>
                  <a:pt x="9814490" y="668575"/>
                  <a:pt x="9808123" y="737017"/>
                  <a:pt x="9838868" y="799511"/>
                </a:cubicBezTo>
                <a:cubicBezTo>
                  <a:pt x="9870579" y="864422"/>
                  <a:pt x="9910733" y="865324"/>
                  <a:pt x="10085808" y="816231"/>
                </a:cubicBezTo>
                <a:cubicBezTo>
                  <a:pt x="10072804" y="953901"/>
                  <a:pt x="10072804" y="953901"/>
                  <a:pt x="10334338" y="917517"/>
                </a:cubicBezTo>
                <a:cubicBezTo>
                  <a:pt x="10328982" y="953657"/>
                  <a:pt x="10408594" y="989371"/>
                  <a:pt x="10516076" y="1018726"/>
                </a:cubicBezTo>
                <a:lnTo>
                  <a:pt x="10535302" y="1023522"/>
                </a:lnTo>
                <a:lnTo>
                  <a:pt x="10542819" y="1023458"/>
                </a:lnTo>
                <a:cubicBezTo>
                  <a:pt x="10579419" y="1025941"/>
                  <a:pt x="10603227" y="1033454"/>
                  <a:pt x="10623994" y="1041996"/>
                </a:cubicBezTo>
                <a:lnTo>
                  <a:pt x="10629774" y="1044511"/>
                </a:lnTo>
                <a:lnTo>
                  <a:pt x="10727305" y="1063419"/>
                </a:lnTo>
                <a:lnTo>
                  <a:pt x="10761785" y="1068017"/>
                </a:lnTo>
                <a:lnTo>
                  <a:pt x="10775688" y="1065268"/>
                </a:lnTo>
                <a:cubicBezTo>
                  <a:pt x="10790070" y="1060209"/>
                  <a:pt x="10805275" y="1052670"/>
                  <a:pt x="10821837" y="1042232"/>
                </a:cubicBezTo>
                <a:cubicBezTo>
                  <a:pt x="10987041" y="937564"/>
                  <a:pt x="11011156" y="925596"/>
                  <a:pt x="11122438" y="1004583"/>
                </a:cubicBezTo>
                <a:lnTo>
                  <a:pt x="11171433" y="1040550"/>
                </a:lnTo>
                <a:lnTo>
                  <a:pt x="11183724" y="1045316"/>
                </a:lnTo>
                <a:lnTo>
                  <a:pt x="11199690" y="1048085"/>
                </a:lnTo>
                <a:cubicBezTo>
                  <a:pt x="11210452" y="1048499"/>
                  <a:pt x="11222752" y="1048442"/>
                  <a:pt x="11232475" y="1049340"/>
                </a:cubicBezTo>
                <a:cubicBezTo>
                  <a:pt x="11272445" y="1020057"/>
                  <a:pt x="11206789" y="982961"/>
                  <a:pt x="11302451" y="949091"/>
                </a:cubicBezTo>
                <a:lnTo>
                  <a:pt x="11484849" y="1057667"/>
                </a:lnTo>
                <a:lnTo>
                  <a:pt x="11512818" y="1048926"/>
                </a:lnTo>
                <a:cubicBezTo>
                  <a:pt x="11553007" y="1039695"/>
                  <a:pt x="11597385" y="1034194"/>
                  <a:pt x="11642481" y="1029355"/>
                </a:cubicBezTo>
                <a:lnTo>
                  <a:pt x="11714551" y="1020966"/>
                </a:lnTo>
                <a:lnTo>
                  <a:pt x="11714551" y="1022389"/>
                </a:lnTo>
                <a:lnTo>
                  <a:pt x="11728519" y="1020975"/>
                </a:lnTo>
                <a:lnTo>
                  <a:pt x="11741691" y="1019651"/>
                </a:lnTo>
                <a:lnTo>
                  <a:pt x="11743999" y="1019424"/>
                </a:lnTo>
                <a:cubicBezTo>
                  <a:pt x="11745037" y="1019320"/>
                  <a:pt x="11744948" y="1019326"/>
                  <a:pt x="11742709" y="1019549"/>
                </a:cubicBezTo>
                <a:lnTo>
                  <a:pt x="11741691" y="1019651"/>
                </a:lnTo>
                <a:lnTo>
                  <a:pt x="11738529" y="1019963"/>
                </a:lnTo>
                <a:cubicBezTo>
                  <a:pt x="11729455" y="1020837"/>
                  <a:pt x="11718720" y="1021778"/>
                  <a:pt x="11771791" y="1015977"/>
                </a:cubicBezTo>
                <a:cubicBezTo>
                  <a:pt x="11774317" y="1015701"/>
                  <a:pt x="11812546" y="1011974"/>
                  <a:pt x="11834157" y="1009499"/>
                </a:cubicBezTo>
                <a:lnTo>
                  <a:pt x="11843354" y="1008273"/>
                </a:lnTo>
                <a:lnTo>
                  <a:pt x="11843354" y="1000151"/>
                </a:lnTo>
                <a:lnTo>
                  <a:pt x="11893955" y="983740"/>
                </a:lnTo>
                <a:cubicBezTo>
                  <a:pt x="11928061" y="969285"/>
                  <a:pt x="11955951" y="949359"/>
                  <a:pt x="11974160" y="920897"/>
                </a:cubicBezTo>
                <a:cubicBezTo>
                  <a:pt x="12002698" y="876981"/>
                  <a:pt x="12076554" y="851353"/>
                  <a:pt x="12143531" y="823664"/>
                </a:cubicBezTo>
                <a:lnTo>
                  <a:pt x="12192000" y="801163"/>
                </a:lnTo>
                <a:lnTo>
                  <a:pt x="12192000" y="2515690"/>
                </a:lnTo>
                <a:lnTo>
                  <a:pt x="0" y="251569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2E41B-1791-F3BA-0B20-98F0A951C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0275"/>
          </a:xfrm>
        </p:spPr>
        <p:txBody>
          <a:bodyPr>
            <a:normAutofit/>
          </a:bodyPr>
          <a:lstStyle/>
          <a:p>
            <a:r>
              <a:rPr lang="en-US"/>
              <a:t>Upload the compiled sketch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689165A-5BF7-588F-E258-B57DF4ECB5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2748"/>
            <a:ext cx="5682112" cy="1476144"/>
          </a:xfrm>
        </p:spPr>
        <p:txBody>
          <a:bodyPr>
            <a:normAutofit fontScale="92500" lnSpcReduction="20000"/>
          </a:bodyPr>
          <a:lstStyle/>
          <a:p>
            <a:pPr marL="172662" indent="-172662" defTabSz="690646">
              <a:spcBef>
                <a:spcPts val="755"/>
              </a:spcBef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Click the upload (</a:t>
            </a:r>
            <a:r>
              <a:rPr lang="en-US" sz="1700" i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play)</a:t>
            </a: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arrow icon</a:t>
            </a:r>
          </a:p>
          <a:p>
            <a:pPr marL="172662" indent="-172662" defTabSz="690646">
              <a:spcBef>
                <a:spcPts val="755"/>
              </a:spcBef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Board should be selected</a:t>
            </a:r>
          </a:p>
          <a:p>
            <a:pPr marL="172662" indent="-172662" defTabSz="690646">
              <a:spcBef>
                <a:spcPts val="755"/>
              </a:spcBef>
            </a:pPr>
            <a:r>
              <a:rPr lang="en-US" sz="1700" b="1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Sketch</a:t>
            </a:r>
            <a:r>
              <a:rPr lang="en-US" sz="1700" b="1" kern="120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Upload</a:t>
            </a:r>
            <a:r>
              <a:rPr lang="en-US" sz="1700" b="1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or CTRL+U</a:t>
            </a:r>
            <a:endParaRPr lang="en-US" sz="17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2662" indent="-172662" defTabSz="690646">
              <a:spcBef>
                <a:spcPts val="755"/>
              </a:spcBef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you don’t see any red error text, that’s good</a:t>
            </a:r>
          </a:p>
          <a:p>
            <a:pPr marL="172662" indent="-172662" defTabSz="690646">
              <a:spcBef>
                <a:spcPts val="755"/>
              </a:spcBef>
            </a:pPr>
            <a:r>
              <a:rPr lang="en-US" sz="17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now upload the compiled sketch to the board</a:t>
            </a:r>
            <a:endParaRPr lang="en-US" sz="170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29AF86D-7879-EDAD-15A6-8548E83D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834" y="3062749"/>
            <a:ext cx="4638966" cy="1129488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BCB62B88-BE79-4D5C-04C7-BA539B31A2FB}"/>
              </a:ext>
            </a:extLst>
          </p:cNvPr>
          <p:cNvSpPr/>
          <p:nvPr/>
        </p:nvSpPr>
        <p:spPr>
          <a:xfrm>
            <a:off x="7314677" y="4226879"/>
            <a:ext cx="442790" cy="89393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353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1E4CE-1196-0754-3789-E44C6B6E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Break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0E3F9-0F97-EA08-DFDF-41B324196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Next two exercises, time permitting</a:t>
            </a:r>
          </a:p>
          <a:p>
            <a:r>
              <a:rPr lang="en-US" dirty="0"/>
              <a:t>Make ½ of the lights blue and ½ read</a:t>
            </a:r>
          </a:p>
          <a:p>
            <a:r>
              <a:rPr lang="en-US" dirty="0"/>
              <a:t>Finally, let’s animate all the lights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there is extra time beyond that, let’s try something more challenging like different colors for odd/even lights or generate different random colors. </a:t>
            </a:r>
          </a:p>
        </p:txBody>
      </p:sp>
    </p:spTree>
    <p:extLst>
      <p:ext uri="{BB962C8B-B14F-4D97-AF65-F5344CB8AC3E}">
        <p14:creationId xmlns:p14="http://schemas.microsoft.com/office/powerpoint/2010/main" val="1404210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esk with technical drawings, pencil and tools">
            <a:extLst>
              <a:ext uri="{FF2B5EF4-FFF2-40B4-BE49-F238E27FC236}">
                <a16:creationId xmlns:a16="http://schemas.microsoft.com/office/drawing/2014/main" id="{CF36CD61-EB89-23F3-F0D6-5DC3743A37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46ABDC-61A6-8B72-28E8-6E493D877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Problem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6426-DA60-B74F-407C-6C6C2D42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771" y="2434201"/>
            <a:ext cx="470262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Break down complex problems into small, manageable parts</a:t>
            </a:r>
          </a:p>
          <a:p>
            <a:r>
              <a:rPr lang="en-US" sz="2000" dirty="0"/>
              <a:t>Develop algorithms (step-by-step instructions)</a:t>
            </a:r>
          </a:p>
        </p:txBody>
      </p:sp>
    </p:spTree>
    <p:extLst>
      <p:ext uri="{BB962C8B-B14F-4D97-AF65-F5344CB8AC3E}">
        <p14:creationId xmlns:p14="http://schemas.microsoft.com/office/powerpoint/2010/main" val="886974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9A339-15A8-DC36-3BA5-A84985A1E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Scientific and Mathematical Modeling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FDF0CC-01C3-254C-CB4A-259A0709D7D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3837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457B9-B776-1AC4-3DFE-9529CF241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/>
              <a:t>Innovation and Creativity</a:t>
            </a:r>
          </a:p>
        </p:txBody>
      </p:sp>
      <p:pic>
        <p:nvPicPr>
          <p:cNvPr id="5" name="Picture 4" descr="Lightbulb idea concept">
            <a:extLst>
              <a:ext uri="{FF2B5EF4-FFF2-40B4-BE49-F238E27FC236}">
                <a16:creationId xmlns:a16="http://schemas.microsoft.com/office/drawing/2014/main" id="{F341C50E-B36B-00D3-9804-609C59010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6" r="48956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55AE5-CC82-2C23-4BA6-EB6072E32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2551176"/>
            <a:ext cx="5444382" cy="3591207"/>
          </a:xfrm>
        </p:spPr>
        <p:txBody>
          <a:bodyPr>
            <a:normAutofit/>
          </a:bodyPr>
          <a:lstStyle/>
          <a:p>
            <a:r>
              <a:rPr lang="en-US" sz="2000" dirty="0"/>
              <a:t>Bring new ideas to life</a:t>
            </a:r>
          </a:p>
          <a:p>
            <a:r>
              <a:rPr lang="en-US" sz="2000" dirty="0"/>
              <a:t>Develop new tech, products, and services</a:t>
            </a:r>
          </a:p>
        </p:txBody>
      </p:sp>
    </p:spTree>
    <p:extLst>
      <p:ext uri="{BB962C8B-B14F-4D97-AF65-F5344CB8AC3E}">
        <p14:creationId xmlns:p14="http://schemas.microsoft.com/office/powerpoint/2010/main" val="1686895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Picture 4" descr="Red and orange metal dotted pattern">
            <a:extLst>
              <a:ext uri="{FF2B5EF4-FFF2-40B4-BE49-F238E27FC236}">
                <a16:creationId xmlns:a16="http://schemas.microsoft.com/office/drawing/2014/main" id="{AF819DC2-10FF-651F-280B-6C334A0C12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64FB0-A060-96FE-82DD-A3470319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2"/>
            <a:ext cx="105156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Make silicon smarter than a dumb rock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DA84-0F1D-A1B0-B45E-FC6882F80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72040"/>
            <a:ext cx="10515600" cy="13843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Tell devices capable of receiving instructions, how to work</a:t>
            </a:r>
          </a:p>
        </p:txBody>
      </p:sp>
    </p:spTree>
    <p:extLst>
      <p:ext uri="{BB962C8B-B14F-4D97-AF65-F5344CB8AC3E}">
        <p14:creationId xmlns:p14="http://schemas.microsoft.com/office/powerpoint/2010/main" val="426719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6D8E44E8-F9E7-D2CC-918A-B8C73F564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391" r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7E2FA-0E3A-42DB-E359-B66DED423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What do I need to start programming?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C8D64-879D-01DF-1E50-7C48B4F4C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Notepad/Notebook</a:t>
            </a:r>
          </a:p>
        </p:txBody>
      </p:sp>
    </p:spTree>
    <p:extLst>
      <p:ext uri="{BB962C8B-B14F-4D97-AF65-F5344CB8AC3E}">
        <p14:creationId xmlns:p14="http://schemas.microsoft.com/office/powerpoint/2010/main" val="126587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E5293B856BD64CB1B87359681A7667" ma:contentTypeVersion="20" ma:contentTypeDescription="Create a new document." ma:contentTypeScope="" ma:versionID="477cee5094cb51f59b605f1fb1f9ee23">
  <xsd:schema xmlns:xsd="http://www.w3.org/2001/XMLSchema" xmlns:xs="http://www.w3.org/2001/XMLSchema" xmlns:p="http://schemas.microsoft.com/office/2006/metadata/properties" xmlns:ns2="88ac171a-a967-4333-ab36-6fd36cf34859" xmlns:ns3="f988c003-70f0-43cc-9aae-75fb2e975181" targetNamespace="http://schemas.microsoft.com/office/2006/metadata/properties" ma:root="true" ma:fieldsID="8069573cd6bc53ad30c3a75ca427f91b" ns2:_="" ns3:_="">
    <xsd:import namespace="88ac171a-a967-4333-ab36-6fd36cf34859"/>
    <xsd:import namespace="f988c003-70f0-43cc-9aae-75fb2e9751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3:TaxCatchAll" minOccurs="0"/>
                <xsd:element ref="ns2:lcf76f155ced4ddcb4097134ff3c332f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ac171a-a967-4333-ab36-6fd36cf34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a0abbbcb-7f5e-4c99-95aa-4be05a337d5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88c003-70f0-43cc-9aae-75fb2e97518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5601569-82f1-4c69-b7b2-3436ecc7c83e}" ma:internalName="TaxCatchAll" ma:showField="CatchAllData" ma:web="f988c003-70f0-43cc-9aae-75fb2e97518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988c003-70f0-43cc-9aae-75fb2e975181" xsi:nil="true"/>
    <lcf76f155ced4ddcb4097134ff3c332f xmlns="88ac171a-a967-4333-ab36-6fd36cf34859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8CC902A-6C3C-4173-9BBA-2444E1A411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ac171a-a967-4333-ab36-6fd36cf34859"/>
    <ds:schemaRef ds:uri="f988c003-70f0-43cc-9aae-75fb2e9751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823746-939D-4A16-9511-28A7E40783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B79384-C5A3-4E56-8E5A-1A5DBC4B1A4A}">
  <ds:schemaRefs>
    <ds:schemaRef ds:uri="http://purl.org/dc/elements/1.1/"/>
    <ds:schemaRef ds:uri="http://www.w3.org/XML/1998/namespace"/>
    <ds:schemaRef ds:uri="f988c003-70f0-43cc-9aae-75fb2e97518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88ac171a-a967-4333-ab36-6fd36cf34859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12106</TotalTime>
  <Words>3367</Words>
  <Application>Microsoft Office PowerPoint</Application>
  <PresentationFormat>Widescreen</PresentationFormat>
  <Paragraphs>385</Paragraphs>
  <Slides>43</Slides>
  <Notes>34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Calibri Light</vt:lpstr>
      <vt:lpstr>CaskaydiaCove NF</vt:lpstr>
      <vt:lpstr>Consolas</vt:lpstr>
      <vt:lpstr>Google Sans</vt:lpstr>
      <vt:lpstr>Söhne</vt:lpstr>
      <vt:lpstr>Office Theme</vt:lpstr>
      <vt:lpstr>Summer Camp </vt:lpstr>
      <vt:lpstr>Why do we need programming?</vt:lpstr>
      <vt:lpstr>Software Development</vt:lpstr>
      <vt:lpstr>Automation</vt:lpstr>
      <vt:lpstr>Problem Solving</vt:lpstr>
      <vt:lpstr>Scientific and Mathematical Modeling</vt:lpstr>
      <vt:lpstr>Innovation and Creativity</vt:lpstr>
      <vt:lpstr>Make silicon smarter than a dumb rock</vt:lpstr>
      <vt:lpstr>What do I need to start programming?</vt:lpstr>
      <vt:lpstr>What do I need to start programming?</vt:lpstr>
      <vt:lpstr>What do I need to start programming?</vt:lpstr>
      <vt:lpstr>What is one category of programming languages do electrical/computer/embedded engineers use?</vt:lpstr>
      <vt:lpstr>Another category of programming languages used by elec/comp/embedded engineers.</vt:lpstr>
      <vt:lpstr>FPGA</vt:lpstr>
      <vt:lpstr>Basics:</vt:lpstr>
      <vt:lpstr>Types of Statements</vt:lpstr>
      <vt:lpstr>Types of Statements</vt:lpstr>
      <vt:lpstr>Types of statements</vt:lpstr>
      <vt:lpstr>Variables</vt:lpstr>
      <vt:lpstr>Datatypes</vt:lpstr>
      <vt:lpstr>Flow Chart Model </vt:lpstr>
      <vt:lpstr>Flow Chart Model </vt:lpstr>
      <vt:lpstr>Let’s try a quick exercise</vt:lpstr>
      <vt:lpstr>How would we welcome a new person to camp and display their approximate age?</vt:lpstr>
      <vt:lpstr>First Example Solution</vt:lpstr>
      <vt:lpstr>Example Running on Replit.com</vt:lpstr>
      <vt:lpstr>How would you calculate the tip?</vt:lpstr>
      <vt:lpstr>Solution to tip program</vt:lpstr>
      <vt:lpstr>Let’s work with loops</vt:lpstr>
      <vt:lpstr>Infinity Mirror</vt:lpstr>
      <vt:lpstr>Arduino Overview</vt:lpstr>
      <vt:lpstr>Arduino Environment  Classic version  Syntax is C++ compatible</vt:lpstr>
      <vt:lpstr>Make sure this board is selected</vt:lpstr>
      <vt:lpstr>Make sure the correct serial port is selected</vt:lpstr>
      <vt:lpstr>If the correct board and port is selected</vt:lpstr>
      <vt:lpstr>Library for LED Strips</vt:lpstr>
      <vt:lpstr>Next steps</vt:lpstr>
      <vt:lpstr>Now, we work on setup(), We need to add:</vt:lpstr>
      <vt:lpstr>Finally, let’s work on loop()</vt:lpstr>
      <vt:lpstr>To get an LED to actually do something</vt:lpstr>
      <vt:lpstr>Verify the code</vt:lpstr>
      <vt:lpstr>Upload the compiled sketch</vt:lpstr>
      <vt:lpstr>Q&amp;A 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Camp </dc:title>
  <dc:creator>Michael Robbeloth</dc:creator>
  <cp:lastModifiedBy>Michael C Robbeloth</cp:lastModifiedBy>
  <cp:revision>61</cp:revision>
  <cp:lastPrinted>2024-06-18T16:35:13Z</cp:lastPrinted>
  <dcterms:created xsi:type="dcterms:W3CDTF">2023-06-27T21:15:32Z</dcterms:created>
  <dcterms:modified xsi:type="dcterms:W3CDTF">2024-06-20T17:16:00Z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0x01010075E5293B856BD64CB1B87359681A7667</vt:lpwstr>
  </property>
</Properties>
</file>